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753600" cy="7315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veat Brush" panose="020B0604020202020204" charset="0"/>
      <p:regular r:id="rId12"/>
    </p:embeddedFont>
    <p:embeddedFont>
      <p:font typeface="Fredoka" panose="020B0604020202020204" charset="0"/>
      <p:regular r:id="rId13"/>
    </p:embeddedFont>
    <p:embeddedFont>
      <p:font typeface="Hangyaboly" panose="020B0604020202020204" charset="0"/>
      <p:regular r:id="rId14"/>
    </p:embeddedFont>
    <p:embeddedFont>
      <p:font typeface="KG Primary Penmanship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4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2.sv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2775" y="3632530"/>
            <a:ext cx="5801649" cy="4163436"/>
          </a:xfrm>
          <a:custGeom>
            <a:avLst/>
            <a:gdLst/>
            <a:ahLst/>
            <a:cxnLst/>
            <a:rect l="l" t="t" r="r" b="b"/>
            <a:pathLst>
              <a:path w="5801649" h="4163436">
                <a:moveTo>
                  <a:pt x="0" y="0"/>
                </a:moveTo>
                <a:lnTo>
                  <a:pt x="5801650" y="0"/>
                </a:lnTo>
                <a:lnTo>
                  <a:pt x="5801650" y="4163436"/>
                </a:lnTo>
                <a:lnTo>
                  <a:pt x="0" y="4163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107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357913" y="4212052"/>
            <a:ext cx="7037773" cy="9950579"/>
          </a:xfrm>
          <a:custGeom>
            <a:avLst/>
            <a:gdLst/>
            <a:ahLst/>
            <a:cxnLst/>
            <a:rect l="l" t="t" r="r" b="b"/>
            <a:pathLst>
              <a:path w="7037773" h="9950579">
                <a:moveTo>
                  <a:pt x="0" y="0"/>
                </a:moveTo>
                <a:lnTo>
                  <a:pt x="7037774" y="0"/>
                </a:lnTo>
                <a:lnTo>
                  <a:pt x="7037774" y="9950580"/>
                </a:lnTo>
                <a:lnTo>
                  <a:pt x="0" y="995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46579">
            <a:off x="7321026" y="622548"/>
            <a:ext cx="1636718" cy="1683001"/>
          </a:xfrm>
          <a:custGeom>
            <a:avLst/>
            <a:gdLst/>
            <a:ahLst/>
            <a:cxnLst/>
            <a:rect l="l" t="t" r="r" b="b"/>
            <a:pathLst>
              <a:path w="1636718" h="1683001">
                <a:moveTo>
                  <a:pt x="0" y="0"/>
                </a:moveTo>
                <a:lnTo>
                  <a:pt x="1636718" y="0"/>
                </a:lnTo>
                <a:lnTo>
                  <a:pt x="1636718" y="1683000"/>
                </a:lnTo>
                <a:lnTo>
                  <a:pt x="0" y="168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09856">
            <a:off x="6623" y="4157343"/>
            <a:ext cx="2910364" cy="2783035"/>
          </a:xfrm>
          <a:custGeom>
            <a:avLst/>
            <a:gdLst/>
            <a:ahLst/>
            <a:cxnLst/>
            <a:rect l="l" t="t" r="r" b="b"/>
            <a:pathLst>
              <a:path w="2910364" h="2783035">
                <a:moveTo>
                  <a:pt x="0" y="0"/>
                </a:moveTo>
                <a:lnTo>
                  <a:pt x="2910364" y="0"/>
                </a:lnTo>
                <a:lnTo>
                  <a:pt x="2910364" y="2783035"/>
                </a:lnTo>
                <a:lnTo>
                  <a:pt x="0" y="2783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962200">
            <a:off x="1716422" y="-2329863"/>
            <a:ext cx="3515247" cy="3761451"/>
          </a:xfrm>
          <a:custGeom>
            <a:avLst/>
            <a:gdLst/>
            <a:ahLst/>
            <a:cxnLst/>
            <a:rect l="l" t="t" r="r" b="b"/>
            <a:pathLst>
              <a:path w="3515247" h="3761451">
                <a:moveTo>
                  <a:pt x="0" y="0"/>
                </a:moveTo>
                <a:lnTo>
                  <a:pt x="3515247" y="0"/>
                </a:lnTo>
                <a:lnTo>
                  <a:pt x="3515247" y="3761451"/>
                </a:lnTo>
                <a:lnTo>
                  <a:pt x="0" y="376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133360" y="568082"/>
            <a:ext cx="2266721" cy="1541370"/>
          </a:xfrm>
          <a:custGeom>
            <a:avLst/>
            <a:gdLst/>
            <a:ahLst/>
            <a:cxnLst/>
            <a:rect l="l" t="t" r="r" b="b"/>
            <a:pathLst>
              <a:path w="2266721" h="1541370">
                <a:moveTo>
                  <a:pt x="2266720" y="0"/>
                </a:moveTo>
                <a:lnTo>
                  <a:pt x="0" y="0"/>
                </a:lnTo>
                <a:lnTo>
                  <a:pt x="0" y="1541370"/>
                </a:lnTo>
                <a:lnTo>
                  <a:pt x="2266720" y="1541370"/>
                </a:lnTo>
                <a:lnTo>
                  <a:pt x="226672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2993" y="2452587"/>
            <a:ext cx="8447614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3000">
                <a:solidFill>
                  <a:srgbClr val="CB6963"/>
                </a:solidFill>
                <a:latin typeface="Fredoka"/>
              </a:rPr>
              <a:t> SALARY PREDICTIONS OF DATA PROFESSIONS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0609" y="3537280"/>
            <a:ext cx="7341471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C68884"/>
                </a:solidFill>
                <a:latin typeface="Poppins"/>
              </a:rPr>
              <a:t>Fiaz ul Hasan</a:t>
            </a:r>
          </a:p>
        </p:txBody>
      </p:sp>
      <p:sp>
        <p:nvSpPr>
          <p:cNvPr id="10" name="Freeform 10"/>
          <p:cNvSpPr/>
          <p:nvPr/>
        </p:nvSpPr>
        <p:spPr>
          <a:xfrm rot="408638">
            <a:off x="3929180" y="-940679"/>
            <a:ext cx="2566963" cy="2090908"/>
          </a:xfrm>
          <a:custGeom>
            <a:avLst/>
            <a:gdLst/>
            <a:ahLst/>
            <a:cxnLst/>
            <a:rect l="l" t="t" r="r" b="b"/>
            <a:pathLst>
              <a:path w="2566963" h="2090908">
                <a:moveTo>
                  <a:pt x="0" y="0"/>
                </a:moveTo>
                <a:lnTo>
                  <a:pt x="2566963" y="0"/>
                </a:lnTo>
                <a:lnTo>
                  <a:pt x="2566963" y="2090908"/>
                </a:lnTo>
                <a:lnTo>
                  <a:pt x="0" y="2090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5215" y="0"/>
            <a:ext cx="5196480" cy="7347209"/>
          </a:xfrm>
          <a:custGeom>
            <a:avLst/>
            <a:gdLst/>
            <a:ahLst/>
            <a:cxnLst/>
            <a:rect l="l" t="t" r="r" b="b"/>
            <a:pathLst>
              <a:path w="5196480" h="7347209">
                <a:moveTo>
                  <a:pt x="0" y="0"/>
                </a:moveTo>
                <a:lnTo>
                  <a:pt x="5196480" y="0"/>
                </a:lnTo>
                <a:lnTo>
                  <a:pt x="5196480" y="7347209"/>
                </a:lnTo>
                <a:lnTo>
                  <a:pt x="0" y="734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7581" y="6075391"/>
            <a:ext cx="1807490" cy="1472282"/>
          </a:xfrm>
          <a:custGeom>
            <a:avLst/>
            <a:gdLst/>
            <a:ahLst/>
            <a:cxnLst/>
            <a:rect l="l" t="t" r="r" b="b"/>
            <a:pathLst>
              <a:path w="1807490" h="1472282">
                <a:moveTo>
                  <a:pt x="0" y="0"/>
                </a:moveTo>
                <a:lnTo>
                  <a:pt x="1807489" y="0"/>
                </a:lnTo>
                <a:lnTo>
                  <a:pt x="1807489" y="1472282"/>
                </a:lnTo>
                <a:lnTo>
                  <a:pt x="0" y="147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8319" y="297958"/>
            <a:ext cx="2349878" cy="2302881"/>
          </a:xfrm>
          <a:custGeom>
            <a:avLst/>
            <a:gdLst/>
            <a:ahLst/>
            <a:cxnLst/>
            <a:rect l="l" t="t" r="r" b="b"/>
            <a:pathLst>
              <a:path w="2349878" h="2302881">
                <a:moveTo>
                  <a:pt x="0" y="0"/>
                </a:moveTo>
                <a:lnTo>
                  <a:pt x="2349878" y="0"/>
                </a:lnTo>
                <a:lnTo>
                  <a:pt x="2349878" y="2302881"/>
                </a:lnTo>
                <a:lnTo>
                  <a:pt x="0" y="2302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41084" y="2358291"/>
            <a:ext cx="1728903" cy="1179977"/>
          </a:xfrm>
          <a:custGeom>
            <a:avLst/>
            <a:gdLst/>
            <a:ahLst/>
            <a:cxnLst/>
            <a:rect l="l" t="t" r="r" b="b"/>
            <a:pathLst>
              <a:path w="1728903" h="1179977">
                <a:moveTo>
                  <a:pt x="0" y="0"/>
                </a:moveTo>
                <a:lnTo>
                  <a:pt x="1728903" y="0"/>
                </a:lnTo>
                <a:lnTo>
                  <a:pt x="1728903" y="1179976"/>
                </a:lnTo>
                <a:lnTo>
                  <a:pt x="0" y="1179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82" y="5207187"/>
            <a:ext cx="1663552" cy="2294555"/>
          </a:xfrm>
          <a:custGeom>
            <a:avLst/>
            <a:gdLst/>
            <a:ahLst/>
            <a:cxnLst/>
            <a:rect l="l" t="t" r="r" b="b"/>
            <a:pathLst>
              <a:path w="1663552" h="2294555">
                <a:moveTo>
                  <a:pt x="0" y="0"/>
                </a:moveTo>
                <a:lnTo>
                  <a:pt x="1663552" y="0"/>
                </a:lnTo>
                <a:lnTo>
                  <a:pt x="1663552" y="2294555"/>
                </a:lnTo>
                <a:lnTo>
                  <a:pt x="0" y="2294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81312" y="2165886"/>
            <a:ext cx="3317551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CB6963"/>
                </a:solidFill>
                <a:latin typeface="Fredoka"/>
              </a:rPr>
              <a:t>INTRODUCTION: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1312" y="2938754"/>
            <a:ext cx="5924223" cy="393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Problem Statement: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This internship project focuses on leveraging machine learning classification techniques to develop an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effective fraud detection system for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Fastag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transactions. The dataset comprises key features such as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ransaction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details, vehicle information, geographical location, and transaction amounts. The goal is to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create a robust model that can accurately identify instances of fraudulent activity, ensuring the integrity</a:t>
            </a:r>
          </a:p>
          <a:p>
            <a:pPr algn="just">
              <a:lnSpc>
                <a:spcPts val="3140"/>
              </a:lnSpc>
            </a:pPr>
            <a:r>
              <a:rPr lang="en-US" sz="1600" dirty="0">
                <a:solidFill>
                  <a:srgbClr val="C68884"/>
                </a:solidFill>
                <a:latin typeface="Poppins Bold"/>
              </a:rPr>
              <a:t>and security of </a:t>
            </a:r>
            <a:r>
              <a:rPr lang="en-US" sz="1600" dirty="0" err="1">
                <a:solidFill>
                  <a:srgbClr val="C68884"/>
                </a:solidFill>
                <a:latin typeface="Poppins Bold"/>
              </a:rPr>
              <a:t>Fastag</a:t>
            </a:r>
            <a:r>
              <a:rPr lang="en-US" sz="1600" dirty="0">
                <a:solidFill>
                  <a:srgbClr val="C68884"/>
                </a:solidFill>
                <a:latin typeface="Poppins Bold"/>
              </a:rPr>
              <a:t> transactions.</a:t>
            </a:r>
            <a:endParaRPr lang="en-US" sz="1600" dirty="0">
              <a:solidFill>
                <a:srgbClr val="C68884"/>
              </a:solidFill>
              <a:latin typeface="Poppins"/>
            </a:endParaRPr>
          </a:p>
        </p:txBody>
      </p:sp>
      <p:sp>
        <p:nvSpPr>
          <p:cNvPr id="9" name="Freeform 9"/>
          <p:cNvSpPr/>
          <p:nvPr/>
        </p:nvSpPr>
        <p:spPr>
          <a:xfrm rot="-5666122">
            <a:off x="7268780" y="-1224221"/>
            <a:ext cx="2845091" cy="3044358"/>
          </a:xfrm>
          <a:custGeom>
            <a:avLst/>
            <a:gdLst/>
            <a:ahLst/>
            <a:cxnLst/>
            <a:rect l="l" t="t" r="r" b="b"/>
            <a:pathLst>
              <a:path w="2845091" h="3044358">
                <a:moveTo>
                  <a:pt x="0" y="0"/>
                </a:moveTo>
                <a:lnTo>
                  <a:pt x="2845091" y="0"/>
                </a:lnTo>
                <a:lnTo>
                  <a:pt x="2845091" y="3044358"/>
                </a:lnTo>
                <a:lnTo>
                  <a:pt x="0" y="3044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9F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34" y="6036847"/>
            <a:ext cx="1548023" cy="852820"/>
          </a:xfrm>
          <a:custGeom>
            <a:avLst/>
            <a:gdLst/>
            <a:ahLst/>
            <a:cxnLst/>
            <a:rect l="l" t="t" r="r" b="b"/>
            <a:pathLst>
              <a:path w="1548023" h="852820">
                <a:moveTo>
                  <a:pt x="0" y="0"/>
                </a:moveTo>
                <a:lnTo>
                  <a:pt x="1548023" y="0"/>
                </a:lnTo>
                <a:lnTo>
                  <a:pt x="1548023" y="852820"/>
                </a:lnTo>
                <a:lnTo>
                  <a:pt x="0" y="85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6824" y="2691813"/>
            <a:ext cx="3622684" cy="3286954"/>
            <a:chOff x="0" y="0"/>
            <a:chExt cx="3838586" cy="3482848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3815727" cy="3454908"/>
            </a:xfrm>
            <a:custGeom>
              <a:avLst/>
              <a:gdLst/>
              <a:ahLst/>
              <a:cxnLst/>
              <a:rect l="l" t="t" r="r" b="b"/>
              <a:pathLst>
                <a:path w="3815727" h="3454908">
                  <a:moveTo>
                    <a:pt x="3815727" y="3454908"/>
                  </a:moveTo>
                  <a:lnTo>
                    <a:pt x="0" y="3447288"/>
                  </a:lnTo>
                  <a:lnTo>
                    <a:pt x="0" y="1211479"/>
                  </a:lnTo>
                  <a:lnTo>
                    <a:pt x="17780" y="19050"/>
                  </a:lnTo>
                  <a:lnTo>
                    <a:pt x="1900679" y="0"/>
                  </a:lnTo>
                  <a:lnTo>
                    <a:pt x="3796677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3844936" cy="3481578"/>
            </a:xfrm>
            <a:custGeom>
              <a:avLst/>
              <a:gdLst/>
              <a:ahLst/>
              <a:cxnLst/>
              <a:rect l="l" t="t" r="r" b="b"/>
              <a:pathLst>
                <a:path w="3844936" h="3481578">
                  <a:moveTo>
                    <a:pt x="3810647" y="21590"/>
                  </a:moveTo>
                  <a:cubicBezTo>
                    <a:pt x="3811917" y="34290"/>
                    <a:pt x="3811917" y="44450"/>
                    <a:pt x="3813186" y="54610"/>
                  </a:cubicBezTo>
                  <a:cubicBezTo>
                    <a:pt x="3815727" y="116261"/>
                    <a:pt x="3816997" y="191451"/>
                    <a:pt x="3819536" y="263955"/>
                  </a:cubicBezTo>
                  <a:cubicBezTo>
                    <a:pt x="3819536" y="368683"/>
                    <a:pt x="3832236" y="2433704"/>
                    <a:pt x="3838586" y="2538431"/>
                  </a:cubicBezTo>
                  <a:cubicBezTo>
                    <a:pt x="3844936" y="2696866"/>
                    <a:pt x="3841127" y="2857986"/>
                    <a:pt x="3841127" y="3016421"/>
                  </a:cubicBezTo>
                  <a:cubicBezTo>
                    <a:pt x="3841127" y="3156058"/>
                    <a:pt x="3842397" y="3284954"/>
                    <a:pt x="3843667" y="3420618"/>
                  </a:cubicBezTo>
                  <a:cubicBezTo>
                    <a:pt x="3843667" y="3442208"/>
                    <a:pt x="3843667" y="3456178"/>
                    <a:pt x="3843667" y="3480308"/>
                  </a:cubicBezTo>
                  <a:cubicBezTo>
                    <a:pt x="3820806" y="3480308"/>
                    <a:pt x="3800486" y="3481578"/>
                    <a:pt x="3773257" y="3480308"/>
                  </a:cubicBezTo>
                  <a:cubicBezTo>
                    <a:pt x="3580885" y="3475228"/>
                    <a:pt x="3385553" y="3481578"/>
                    <a:pt x="3193181" y="3476498"/>
                  </a:cubicBezTo>
                  <a:cubicBezTo>
                    <a:pt x="3077758" y="3472688"/>
                    <a:pt x="2965295" y="3475228"/>
                    <a:pt x="2849872" y="3472688"/>
                  </a:cubicBezTo>
                  <a:cubicBezTo>
                    <a:pt x="2796600" y="3471418"/>
                    <a:pt x="2743328" y="3470148"/>
                    <a:pt x="2690055" y="3468878"/>
                  </a:cubicBezTo>
                  <a:cubicBezTo>
                    <a:pt x="2657500" y="3468878"/>
                    <a:pt x="2627904" y="3470148"/>
                    <a:pt x="2595349" y="3470148"/>
                  </a:cubicBezTo>
                  <a:cubicBezTo>
                    <a:pt x="2512481" y="3468878"/>
                    <a:pt x="2284595" y="3470148"/>
                    <a:pt x="2201727" y="3468878"/>
                  </a:cubicBezTo>
                  <a:cubicBezTo>
                    <a:pt x="2142536" y="3467608"/>
                    <a:pt x="958710" y="3476498"/>
                    <a:pt x="899518" y="3475228"/>
                  </a:cubicBezTo>
                  <a:cubicBezTo>
                    <a:pt x="884720" y="3475228"/>
                    <a:pt x="866963" y="3476498"/>
                    <a:pt x="852165" y="3476498"/>
                  </a:cubicBezTo>
                  <a:cubicBezTo>
                    <a:pt x="816650" y="3476498"/>
                    <a:pt x="784095" y="3477768"/>
                    <a:pt x="748580" y="3477768"/>
                  </a:cubicBezTo>
                  <a:cubicBezTo>
                    <a:pt x="659793" y="3477768"/>
                    <a:pt x="573966" y="3476498"/>
                    <a:pt x="485179" y="3475228"/>
                  </a:cubicBezTo>
                  <a:cubicBezTo>
                    <a:pt x="431907" y="3473958"/>
                    <a:pt x="378635" y="3472688"/>
                    <a:pt x="328322" y="3471418"/>
                  </a:cubicBezTo>
                  <a:cubicBezTo>
                    <a:pt x="233616" y="3470148"/>
                    <a:pt x="138910" y="3468878"/>
                    <a:pt x="48260" y="3468878"/>
                  </a:cubicBezTo>
                  <a:cubicBezTo>
                    <a:pt x="38100" y="3468878"/>
                    <a:pt x="29210" y="3468878"/>
                    <a:pt x="19050" y="3467608"/>
                  </a:cubicBezTo>
                  <a:cubicBezTo>
                    <a:pt x="10160" y="3466338"/>
                    <a:pt x="5080" y="3459988"/>
                    <a:pt x="7620" y="3451098"/>
                  </a:cubicBezTo>
                  <a:cubicBezTo>
                    <a:pt x="16510" y="3419221"/>
                    <a:pt x="12700" y="3352087"/>
                    <a:pt x="11430" y="3282269"/>
                  </a:cubicBezTo>
                  <a:cubicBezTo>
                    <a:pt x="10160" y="3139946"/>
                    <a:pt x="6350" y="3000309"/>
                    <a:pt x="7620" y="2857986"/>
                  </a:cubicBezTo>
                  <a:cubicBezTo>
                    <a:pt x="5080" y="2680754"/>
                    <a:pt x="0" y="486837"/>
                    <a:pt x="7620" y="306920"/>
                  </a:cubicBezTo>
                  <a:cubicBezTo>
                    <a:pt x="8890" y="272011"/>
                    <a:pt x="7620" y="234416"/>
                    <a:pt x="8890" y="199507"/>
                  </a:cubicBezTo>
                  <a:cubicBezTo>
                    <a:pt x="10160" y="143115"/>
                    <a:pt x="12700" y="8135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4921" y="30480"/>
                    <a:pt x="112274" y="29210"/>
                  </a:cubicBezTo>
                  <a:cubicBezTo>
                    <a:pt x="192182" y="25400"/>
                    <a:pt x="272090" y="22860"/>
                    <a:pt x="354958" y="20320"/>
                  </a:cubicBezTo>
                  <a:cubicBezTo>
                    <a:pt x="411190" y="17780"/>
                    <a:pt x="467422" y="16510"/>
                    <a:pt x="520694" y="13970"/>
                  </a:cubicBezTo>
                  <a:cubicBezTo>
                    <a:pt x="573966" y="11430"/>
                    <a:pt x="630198" y="8890"/>
                    <a:pt x="683470" y="8890"/>
                  </a:cubicBezTo>
                  <a:cubicBezTo>
                    <a:pt x="742661" y="7620"/>
                    <a:pt x="801853" y="10160"/>
                    <a:pt x="861044" y="8890"/>
                  </a:cubicBezTo>
                  <a:cubicBezTo>
                    <a:pt x="935033" y="8890"/>
                    <a:pt x="2275716" y="6350"/>
                    <a:pt x="2349705" y="5080"/>
                  </a:cubicBezTo>
                  <a:cubicBezTo>
                    <a:pt x="2420735" y="3810"/>
                    <a:pt x="2491765" y="2540"/>
                    <a:pt x="2565754" y="2540"/>
                  </a:cubicBezTo>
                  <a:cubicBezTo>
                    <a:pt x="2687096" y="1270"/>
                    <a:pt x="2805479" y="0"/>
                    <a:pt x="2926821" y="0"/>
                  </a:cubicBezTo>
                  <a:cubicBezTo>
                    <a:pt x="2977133" y="0"/>
                    <a:pt x="3030405" y="2540"/>
                    <a:pt x="3080718" y="2540"/>
                  </a:cubicBezTo>
                  <a:cubicBezTo>
                    <a:pt x="3219818" y="3810"/>
                    <a:pt x="3361877" y="5080"/>
                    <a:pt x="3500976" y="7620"/>
                  </a:cubicBezTo>
                  <a:cubicBezTo>
                    <a:pt x="3574965" y="8890"/>
                    <a:pt x="3648955" y="12700"/>
                    <a:pt x="3722944" y="16510"/>
                  </a:cubicBezTo>
                  <a:cubicBezTo>
                    <a:pt x="3740701" y="16510"/>
                    <a:pt x="3758459" y="16510"/>
                    <a:pt x="3773257" y="16510"/>
                  </a:cubicBezTo>
                  <a:cubicBezTo>
                    <a:pt x="3791597" y="17780"/>
                    <a:pt x="3800486" y="20320"/>
                    <a:pt x="3810647" y="21590"/>
                  </a:cubicBezTo>
                  <a:close/>
                  <a:moveTo>
                    <a:pt x="3820806" y="3463798"/>
                  </a:moveTo>
                  <a:cubicBezTo>
                    <a:pt x="3822077" y="3447288"/>
                    <a:pt x="3823347" y="3434588"/>
                    <a:pt x="3823347" y="3421888"/>
                  </a:cubicBezTo>
                  <a:cubicBezTo>
                    <a:pt x="3822077" y="3271527"/>
                    <a:pt x="3820806" y="3129205"/>
                    <a:pt x="3820806" y="2976141"/>
                  </a:cubicBezTo>
                  <a:cubicBezTo>
                    <a:pt x="3820806" y="2906322"/>
                    <a:pt x="3823347" y="2836504"/>
                    <a:pt x="3822077" y="2766685"/>
                  </a:cubicBezTo>
                  <a:cubicBezTo>
                    <a:pt x="3822077" y="2702237"/>
                    <a:pt x="3820806" y="2635103"/>
                    <a:pt x="3819536" y="2570655"/>
                  </a:cubicBezTo>
                  <a:cubicBezTo>
                    <a:pt x="3814456" y="2471298"/>
                    <a:pt x="3803027" y="414333"/>
                    <a:pt x="3803027" y="314976"/>
                  </a:cubicBezTo>
                  <a:cubicBezTo>
                    <a:pt x="3800486" y="231731"/>
                    <a:pt x="3797947" y="145800"/>
                    <a:pt x="3795406" y="63500"/>
                  </a:cubicBezTo>
                  <a:cubicBezTo>
                    <a:pt x="3794136" y="44450"/>
                    <a:pt x="3792867" y="43180"/>
                    <a:pt x="3764378" y="41910"/>
                  </a:cubicBezTo>
                  <a:cubicBezTo>
                    <a:pt x="3755499" y="41910"/>
                    <a:pt x="3749580" y="41910"/>
                    <a:pt x="3740701" y="40640"/>
                  </a:cubicBezTo>
                  <a:cubicBezTo>
                    <a:pt x="3666712" y="36830"/>
                    <a:pt x="3589763" y="31750"/>
                    <a:pt x="3515774" y="30480"/>
                  </a:cubicBezTo>
                  <a:cubicBezTo>
                    <a:pt x="3335241" y="26670"/>
                    <a:pt x="3151748" y="25400"/>
                    <a:pt x="2971214" y="22860"/>
                  </a:cubicBezTo>
                  <a:cubicBezTo>
                    <a:pt x="2944578" y="22860"/>
                    <a:pt x="2914982" y="22860"/>
                    <a:pt x="2888346" y="22860"/>
                  </a:cubicBezTo>
                  <a:cubicBezTo>
                    <a:pt x="2843953" y="22860"/>
                    <a:pt x="2799559" y="22860"/>
                    <a:pt x="2758125" y="22860"/>
                  </a:cubicBezTo>
                  <a:cubicBezTo>
                    <a:pt x="2663419" y="22860"/>
                    <a:pt x="2568713" y="22860"/>
                    <a:pt x="2476967" y="24130"/>
                  </a:cubicBezTo>
                  <a:cubicBezTo>
                    <a:pt x="2397058" y="25400"/>
                    <a:pt x="1050456" y="29210"/>
                    <a:pt x="970548" y="29210"/>
                  </a:cubicBezTo>
                  <a:cubicBezTo>
                    <a:pt x="840327" y="29210"/>
                    <a:pt x="710106" y="26670"/>
                    <a:pt x="579885" y="33020"/>
                  </a:cubicBezTo>
                  <a:cubicBezTo>
                    <a:pt x="511815" y="36830"/>
                    <a:pt x="446705" y="36830"/>
                    <a:pt x="381594" y="38100"/>
                  </a:cubicBezTo>
                  <a:cubicBezTo>
                    <a:pt x="269131" y="41910"/>
                    <a:pt x="156667" y="45720"/>
                    <a:pt x="49530" y="50800"/>
                  </a:cubicBezTo>
                  <a:cubicBezTo>
                    <a:pt x="36830" y="50800"/>
                    <a:pt x="34290" y="53340"/>
                    <a:pt x="33020" y="73296"/>
                  </a:cubicBezTo>
                  <a:cubicBezTo>
                    <a:pt x="31750" y="121632"/>
                    <a:pt x="31750" y="169968"/>
                    <a:pt x="30480" y="218304"/>
                  </a:cubicBezTo>
                  <a:cubicBezTo>
                    <a:pt x="29210" y="298864"/>
                    <a:pt x="26670" y="376739"/>
                    <a:pt x="25400" y="457299"/>
                  </a:cubicBezTo>
                  <a:cubicBezTo>
                    <a:pt x="20320" y="543229"/>
                    <a:pt x="26670" y="2643159"/>
                    <a:pt x="29210" y="2729090"/>
                  </a:cubicBezTo>
                  <a:cubicBezTo>
                    <a:pt x="29210" y="2820391"/>
                    <a:pt x="29210" y="2914378"/>
                    <a:pt x="30480" y="3005679"/>
                  </a:cubicBezTo>
                  <a:cubicBezTo>
                    <a:pt x="30480" y="3072813"/>
                    <a:pt x="33020" y="3139946"/>
                    <a:pt x="33020" y="3207079"/>
                  </a:cubicBezTo>
                  <a:cubicBezTo>
                    <a:pt x="33020" y="3279583"/>
                    <a:pt x="33020" y="3352087"/>
                    <a:pt x="31750" y="3421888"/>
                  </a:cubicBezTo>
                  <a:cubicBezTo>
                    <a:pt x="31750" y="3425698"/>
                    <a:pt x="31750" y="3428238"/>
                    <a:pt x="31750" y="3432048"/>
                  </a:cubicBezTo>
                  <a:cubicBezTo>
                    <a:pt x="31750" y="3442208"/>
                    <a:pt x="35560" y="3446018"/>
                    <a:pt x="44450" y="3446018"/>
                  </a:cubicBezTo>
                  <a:cubicBezTo>
                    <a:pt x="70840" y="3446018"/>
                    <a:pt x="112274" y="3447288"/>
                    <a:pt x="150748" y="3447288"/>
                  </a:cubicBezTo>
                  <a:cubicBezTo>
                    <a:pt x="206980" y="3447288"/>
                    <a:pt x="266171" y="3444748"/>
                    <a:pt x="322403" y="3447288"/>
                  </a:cubicBezTo>
                  <a:cubicBezTo>
                    <a:pt x="414149" y="3451098"/>
                    <a:pt x="505896" y="3453638"/>
                    <a:pt x="597643" y="3452368"/>
                  </a:cubicBezTo>
                  <a:cubicBezTo>
                    <a:pt x="656834" y="3451098"/>
                    <a:pt x="713066" y="3453638"/>
                    <a:pt x="772257" y="3453638"/>
                  </a:cubicBezTo>
                  <a:cubicBezTo>
                    <a:pt x="858084" y="3453638"/>
                    <a:pt x="943912" y="3452368"/>
                    <a:pt x="1029739" y="3453638"/>
                  </a:cubicBezTo>
                  <a:cubicBezTo>
                    <a:pt x="1157000" y="3454908"/>
                    <a:pt x="2553915" y="3444748"/>
                    <a:pt x="2684136" y="3447288"/>
                  </a:cubicBezTo>
                  <a:cubicBezTo>
                    <a:pt x="2740368" y="3448558"/>
                    <a:pt x="2796600" y="3449828"/>
                    <a:pt x="2849872" y="3449828"/>
                  </a:cubicBezTo>
                  <a:cubicBezTo>
                    <a:pt x="2947538" y="3452368"/>
                    <a:pt x="3042244" y="3448558"/>
                    <a:pt x="3139909" y="3452368"/>
                  </a:cubicBezTo>
                  <a:cubicBezTo>
                    <a:pt x="3219818" y="3454908"/>
                    <a:pt x="3299726" y="3454908"/>
                    <a:pt x="3379634" y="3457448"/>
                  </a:cubicBezTo>
                  <a:cubicBezTo>
                    <a:pt x="3498017" y="3461258"/>
                    <a:pt x="3616400" y="3463798"/>
                    <a:pt x="3734782" y="3465068"/>
                  </a:cubicBezTo>
                  <a:cubicBezTo>
                    <a:pt x="3779176" y="3465068"/>
                    <a:pt x="3800486" y="3463798"/>
                    <a:pt x="3820806" y="346379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569352" y="-22060"/>
            <a:ext cx="3184248" cy="2640031"/>
          </a:xfrm>
          <a:custGeom>
            <a:avLst/>
            <a:gdLst/>
            <a:ahLst/>
            <a:cxnLst/>
            <a:rect l="l" t="t" r="r" b="b"/>
            <a:pathLst>
              <a:path w="3184248" h="2640031">
                <a:moveTo>
                  <a:pt x="0" y="0"/>
                </a:moveTo>
                <a:lnTo>
                  <a:pt x="3184248" y="0"/>
                </a:lnTo>
                <a:lnTo>
                  <a:pt x="3184248" y="2640031"/>
                </a:lnTo>
                <a:lnTo>
                  <a:pt x="0" y="264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78787" y="4480575"/>
            <a:ext cx="1302623" cy="1890350"/>
          </a:xfrm>
          <a:custGeom>
            <a:avLst/>
            <a:gdLst/>
            <a:ahLst/>
            <a:cxnLst/>
            <a:rect l="l" t="t" r="r" b="b"/>
            <a:pathLst>
              <a:path w="1302623" h="1890350">
                <a:moveTo>
                  <a:pt x="0" y="0"/>
                </a:moveTo>
                <a:lnTo>
                  <a:pt x="1302623" y="0"/>
                </a:lnTo>
                <a:lnTo>
                  <a:pt x="1302623" y="1890350"/>
                </a:lnTo>
                <a:lnTo>
                  <a:pt x="0" y="1890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876800" y="3797200"/>
            <a:ext cx="4453299" cy="3073701"/>
            <a:chOff x="0" y="0"/>
            <a:chExt cx="4255912" cy="2937463"/>
          </a:xfrm>
        </p:grpSpPr>
        <p:sp>
          <p:nvSpPr>
            <p:cNvPr id="9" name="Freeform 9"/>
            <p:cNvSpPr/>
            <p:nvPr/>
          </p:nvSpPr>
          <p:spPr>
            <a:xfrm>
              <a:off x="10160" y="16510"/>
              <a:ext cx="4233052" cy="2909523"/>
            </a:xfrm>
            <a:custGeom>
              <a:avLst/>
              <a:gdLst/>
              <a:ahLst/>
              <a:cxnLst/>
              <a:rect l="l" t="t" r="r" b="b"/>
              <a:pathLst>
                <a:path w="4233052" h="2909523">
                  <a:moveTo>
                    <a:pt x="4233052" y="2909523"/>
                  </a:moveTo>
                  <a:lnTo>
                    <a:pt x="0" y="2901903"/>
                  </a:lnTo>
                  <a:lnTo>
                    <a:pt x="0" y="1022326"/>
                  </a:lnTo>
                  <a:lnTo>
                    <a:pt x="17780" y="19050"/>
                  </a:lnTo>
                  <a:lnTo>
                    <a:pt x="2108806" y="0"/>
                  </a:lnTo>
                  <a:lnTo>
                    <a:pt x="4214002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-3810" y="0"/>
              <a:ext cx="4262262" cy="2936193"/>
            </a:xfrm>
            <a:custGeom>
              <a:avLst/>
              <a:gdLst/>
              <a:ahLst/>
              <a:cxnLst/>
              <a:rect l="l" t="t" r="r" b="b"/>
              <a:pathLst>
                <a:path w="4262262" h="2936193">
                  <a:moveTo>
                    <a:pt x="4227972" y="21590"/>
                  </a:moveTo>
                  <a:cubicBezTo>
                    <a:pt x="4229242" y="34290"/>
                    <a:pt x="4229242" y="44450"/>
                    <a:pt x="4230512" y="54610"/>
                  </a:cubicBezTo>
                  <a:cubicBezTo>
                    <a:pt x="4233052" y="107823"/>
                    <a:pt x="4234322" y="170790"/>
                    <a:pt x="4236862" y="231508"/>
                  </a:cubicBezTo>
                  <a:cubicBezTo>
                    <a:pt x="4236862" y="319212"/>
                    <a:pt x="4249562" y="2048557"/>
                    <a:pt x="4255912" y="2136261"/>
                  </a:cubicBezTo>
                  <a:cubicBezTo>
                    <a:pt x="4262262" y="2268942"/>
                    <a:pt x="4258452" y="2403871"/>
                    <a:pt x="4258452" y="2536552"/>
                  </a:cubicBezTo>
                  <a:cubicBezTo>
                    <a:pt x="4258452" y="2653491"/>
                    <a:pt x="4259722" y="2761434"/>
                    <a:pt x="4260992" y="2875233"/>
                  </a:cubicBezTo>
                  <a:cubicBezTo>
                    <a:pt x="4260992" y="2896823"/>
                    <a:pt x="4260992" y="2910793"/>
                    <a:pt x="4260992" y="2934923"/>
                  </a:cubicBezTo>
                  <a:cubicBezTo>
                    <a:pt x="4238132" y="2934923"/>
                    <a:pt x="4217812" y="2936193"/>
                    <a:pt x="4189229" y="2934923"/>
                  </a:cubicBezTo>
                  <a:cubicBezTo>
                    <a:pt x="3975344" y="2929843"/>
                    <a:pt x="3758169" y="2936193"/>
                    <a:pt x="3544285" y="2931113"/>
                  </a:cubicBezTo>
                  <a:cubicBezTo>
                    <a:pt x="3415954" y="2927303"/>
                    <a:pt x="3290914" y="2929843"/>
                    <a:pt x="3162583" y="2927303"/>
                  </a:cubicBezTo>
                  <a:cubicBezTo>
                    <a:pt x="3103354" y="2926033"/>
                    <a:pt x="3044124" y="2924763"/>
                    <a:pt x="2984895" y="2923493"/>
                  </a:cubicBezTo>
                  <a:cubicBezTo>
                    <a:pt x="2948699" y="2923493"/>
                    <a:pt x="2915793" y="2924763"/>
                    <a:pt x="2879597" y="2924763"/>
                  </a:cubicBezTo>
                  <a:cubicBezTo>
                    <a:pt x="2787463" y="2923493"/>
                    <a:pt x="2534092" y="2924763"/>
                    <a:pt x="2441957" y="2923493"/>
                  </a:cubicBezTo>
                  <a:cubicBezTo>
                    <a:pt x="2376146" y="2922223"/>
                    <a:pt x="1059934" y="2931113"/>
                    <a:pt x="994124" y="2929843"/>
                  </a:cubicBezTo>
                  <a:cubicBezTo>
                    <a:pt x="977671" y="2929843"/>
                    <a:pt x="957928" y="2931113"/>
                    <a:pt x="941475" y="2931113"/>
                  </a:cubicBezTo>
                  <a:cubicBezTo>
                    <a:pt x="901989" y="2931113"/>
                    <a:pt x="865793" y="2932383"/>
                    <a:pt x="826307" y="2932383"/>
                  </a:cubicBezTo>
                  <a:cubicBezTo>
                    <a:pt x="727591" y="2932383"/>
                    <a:pt x="632165" y="2931113"/>
                    <a:pt x="533449" y="2929843"/>
                  </a:cubicBezTo>
                  <a:cubicBezTo>
                    <a:pt x="474220" y="2928573"/>
                    <a:pt x="414990" y="2927303"/>
                    <a:pt x="359051" y="2926033"/>
                  </a:cubicBezTo>
                  <a:cubicBezTo>
                    <a:pt x="253754" y="2924763"/>
                    <a:pt x="148457" y="2923493"/>
                    <a:pt x="48260" y="2923493"/>
                  </a:cubicBezTo>
                  <a:cubicBezTo>
                    <a:pt x="38100" y="2923493"/>
                    <a:pt x="29210" y="2923493"/>
                    <a:pt x="19050" y="2922223"/>
                  </a:cubicBezTo>
                  <a:cubicBezTo>
                    <a:pt x="10160" y="2920953"/>
                    <a:pt x="5080" y="2914603"/>
                    <a:pt x="7620" y="2905713"/>
                  </a:cubicBezTo>
                  <a:cubicBezTo>
                    <a:pt x="16510" y="2873875"/>
                    <a:pt x="12700" y="2817655"/>
                    <a:pt x="11430" y="2759185"/>
                  </a:cubicBezTo>
                  <a:cubicBezTo>
                    <a:pt x="10160" y="2639998"/>
                    <a:pt x="6350" y="2523059"/>
                    <a:pt x="7620" y="2403871"/>
                  </a:cubicBezTo>
                  <a:cubicBezTo>
                    <a:pt x="5080" y="2255449"/>
                    <a:pt x="0" y="418160"/>
                    <a:pt x="7620" y="267489"/>
                  </a:cubicBezTo>
                  <a:cubicBezTo>
                    <a:pt x="8890" y="238254"/>
                    <a:pt x="7620" y="206771"/>
                    <a:pt x="8890" y="177536"/>
                  </a:cubicBezTo>
                  <a:cubicBezTo>
                    <a:pt x="10160" y="130311"/>
                    <a:pt x="12700" y="7858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194" y="30480"/>
                    <a:pt x="118843" y="29210"/>
                  </a:cubicBezTo>
                  <a:cubicBezTo>
                    <a:pt x="207687" y="25400"/>
                    <a:pt x="296531" y="22860"/>
                    <a:pt x="388666" y="20320"/>
                  </a:cubicBezTo>
                  <a:cubicBezTo>
                    <a:pt x="451186" y="17780"/>
                    <a:pt x="513706" y="16510"/>
                    <a:pt x="572936" y="13970"/>
                  </a:cubicBezTo>
                  <a:cubicBezTo>
                    <a:pt x="632165" y="11430"/>
                    <a:pt x="694685" y="8890"/>
                    <a:pt x="753915" y="8890"/>
                  </a:cubicBezTo>
                  <a:cubicBezTo>
                    <a:pt x="819726" y="7620"/>
                    <a:pt x="885536" y="10160"/>
                    <a:pt x="951347" y="8890"/>
                  </a:cubicBezTo>
                  <a:cubicBezTo>
                    <a:pt x="1033610" y="8890"/>
                    <a:pt x="2524220" y="6350"/>
                    <a:pt x="2606484" y="5080"/>
                  </a:cubicBezTo>
                  <a:cubicBezTo>
                    <a:pt x="2685456" y="3810"/>
                    <a:pt x="2764429" y="2540"/>
                    <a:pt x="2846692" y="2540"/>
                  </a:cubicBezTo>
                  <a:cubicBezTo>
                    <a:pt x="2981604" y="1270"/>
                    <a:pt x="3113225" y="0"/>
                    <a:pt x="3248137" y="0"/>
                  </a:cubicBezTo>
                  <a:cubicBezTo>
                    <a:pt x="3304076" y="0"/>
                    <a:pt x="3363305" y="2540"/>
                    <a:pt x="3419245" y="2540"/>
                  </a:cubicBezTo>
                  <a:cubicBezTo>
                    <a:pt x="3573899" y="3810"/>
                    <a:pt x="3731845" y="5080"/>
                    <a:pt x="3886500" y="7620"/>
                  </a:cubicBezTo>
                  <a:cubicBezTo>
                    <a:pt x="3968763" y="8890"/>
                    <a:pt x="4051026" y="12700"/>
                    <a:pt x="4133290" y="16510"/>
                  </a:cubicBezTo>
                  <a:cubicBezTo>
                    <a:pt x="4153033" y="16510"/>
                    <a:pt x="4172776" y="16510"/>
                    <a:pt x="4189229" y="16510"/>
                  </a:cubicBezTo>
                  <a:cubicBezTo>
                    <a:pt x="4208922" y="17780"/>
                    <a:pt x="4217812" y="20320"/>
                    <a:pt x="4227972" y="21590"/>
                  </a:cubicBezTo>
                  <a:close/>
                  <a:moveTo>
                    <a:pt x="4238132" y="2918413"/>
                  </a:moveTo>
                  <a:cubicBezTo>
                    <a:pt x="4239402" y="2901903"/>
                    <a:pt x="4240672" y="2889203"/>
                    <a:pt x="4240672" y="2876503"/>
                  </a:cubicBezTo>
                  <a:cubicBezTo>
                    <a:pt x="4239402" y="2750190"/>
                    <a:pt x="4238132" y="2631002"/>
                    <a:pt x="4238132" y="2502820"/>
                  </a:cubicBezTo>
                  <a:cubicBezTo>
                    <a:pt x="4238132" y="2444350"/>
                    <a:pt x="4240672" y="2385881"/>
                    <a:pt x="4239402" y="2327411"/>
                  </a:cubicBezTo>
                  <a:cubicBezTo>
                    <a:pt x="4239402" y="2273439"/>
                    <a:pt x="4238132" y="2217219"/>
                    <a:pt x="4236862" y="2163247"/>
                  </a:cubicBezTo>
                  <a:cubicBezTo>
                    <a:pt x="4231782" y="2080041"/>
                    <a:pt x="4220352" y="357442"/>
                    <a:pt x="4220352" y="274236"/>
                  </a:cubicBezTo>
                  <a:cubicBezTo>
                    <a:pt x="4217812" y="204522"/>
                    <a:pt x="4215272" y="132560"/>
                    <a:pt x="4212732" y="63500"/>
                  </a:cubicBezTo>
                  <a:cubicBezTo>
                    <a:pt x="4211462" y="44450"/>
                    <a:pt x="4210192" y="43180"/>
                    <a:pt x="4179357" y="41910"/>
                  </a:cubicBezTo>
                  <a:cubicBezTo>
                    <a:pt x="4169485" y="41910"/>
                    <a:pt x="4162904" y="41910"/>
                    <a:pt x="4153033" y="40640"/>
                  </a:cubicBezTo>
                  <a:cubicBezTo>
                    <a:pt x="4070770" y="36830"/>
                    <a:pt x="3985216" y="31750"/>
                    <a:pt x="3902953" y="30480"/>
                  </a:cubicBezTo>
                  <a:cubicBezTo>
                    <a:pt x="3702230" y="26670"/>
                    <a:pt x="3498217" y="25400"/>
                    <a:pt x="3297495" y="22860"/>
                  </a:cubicBezTo>
                  <a:cubicBezTo>
                    <a:pt x="3267880" y="22860"/>
                    <a:pt x="3234975" y="22860"/>
                    <a:pt x="3205360" y="22860"/>
                  </a:cubicBezTo>
                  <a:cubicBezTo>
                    <a:pt x="3156002" y="22860"/>
                    <a:pt x="3106644" y="22860"/>
                    <a:pt x="3060577" y="22860"/>
                  </a:cubicBezTo>
                  <a:cubicBezTo>
                    <a:pt x="2955280" y="22860"/>
                    <a:pt x="2849983" y="22860"/>
                    <a:pt x="2747976" y="24130"/>
                  </a:cubicBezTo>
                  <a:cubicBezTo>
                    <a:pt x="2659132" y="25400"/>
                    <a:pt x="1161941" y="29210"/>
                    <a:pt x="1073096" y="29210"/>
                  </a:cubicBezTo>
                  <a:cubicBezTo>
                    <a:pt x="928313" y="29210"/>
                    <a:pt x="783530" y="26670"/>
                    <a:pt x="638747" y="33020"/>
                  </a:cubicBezTo>
                  <a:cubicBezTo>
                    <a:pt x="563064" y="36830"/>
                    <a:pt x="490673" y="36830"/>
                    <a:pt x="418281" y="38100"/>
                  </a:cubicBezTo>
                  <a:cubicBezTo>
                    <a:pt x="293241" y="41910"/>
                    <a:pt x="168201" y="45720"/>
                    <a:pt x="49530" y="50800"/>
                  </a:cubicBezTo>
                  <a:cubicBezTo>
                    <a:pt x="36830" y="50800"/>
                    <a:pt x="34290" y="53340"/>
                    <a:pt x="33020" y="71842"/>
                  </a:cubicBezTo>
                  <a:cubicBezTo>
                    <a:pt x="31750" y="112320"/>
                    <a:pt x="31750" y="152799"/>
                    <a:pt x="30480" y="193278"/>
                  </a:cubicBezTo>
                  <a:cubicBezTo>
                    <a:pt x="29210" y="260743"/>
                    <a:pt x="26670" y="325959"/>
                    <a:pt x="25400" y="393423"/>
                  </a:cubicBezTo>
                  <a:cubicBezTo>
                    <a:pt x="20320" y="465386"/>
                    <a:pt x="26670" y="2223965"/>
                    <a:pt x="29210" y="2295928"/>
                  </a:cubicBezTo>
                  <a:cubicBezTo>
                    <a:pt x="29210" y="2372388"/>
                    <a:pt x="29210" y="2451097"/>
                    <a:pt x="30480" y="2527556"/>
                  </a:cubicBezTo>
                  <a:cubicBezTo>
                    <a:pt x="30480" y="2583777"/>
                    <a:pt x="33020" y="2639998"/>
                    <a:pt x="33020" y="2696218"/>
                  </a:cubicBezTo>
                  <a:cubicBezTo>
                    <a:pt x="33020" y="2756936"/>
                    <a:pt x="33020" y="2817655"/>
                    <a:pt x="31750" y="2876503"/>
                  </a:cubicBezTo>
                  <a:cubicBezTo>
                    <a:pt x="31750" y="2880313"/>
                    <a:pt x="31750" y="2882853"/>
                    <a:pt x="31750" y="2886663"/>
                  </a:cubicBezTo>
                  <a:cubicBezTo>
                    <a:pt x="31750" y="2896823"/>
                    <a:pt x="35560" y="2900633"/>
                    <a:pt x="44450" y="2900633"/>
                  </a:cubicBezTo>
                  <a:cubicBezTo>
                    <a:pt x="72775" y="2900633"/>
                    <a:pt x="118843" y="2901903"/>
                    <a:pt x="161620" y="2901903"/>
                  </a:cubicBezTo>
                  <a:cubicBezTo>
                    <a:pt x="224140" y="2901903"/>
                    <a:pt x="289950" y="2899363"/>
                    <a:pt x="352470" y="2901903"/>
                  </a:cubicBezTo>
                  <a:cubicBezTo>
                    <a:pt x="454477" y="2905713"/>
                    <a:pt x="556483" y="2908253"/>
                    <a:pt x="658490" y="2906983"/>
                  </a:cubicBezTo>
                  <a:cubicBezTo>
                    <a:pt x="724300" y="2905713"/>
                    <a:pt x="786820" y="2908253"/>
                    <a:pt x="852631" y="2908253"/>
                  </a:cubicBezTo>
                  <a:cubicBezTo>
                    <a:pt x="948056" y="2908253"/>
                    <a:pt x="1043482" y="2906983"/>
                    <a:pt x="1138907" y="2908253"/>
                  </a:cubicBezTo>
                  <a:cubicBezTo>
                    <a:pt x="1280400" y="2909523"/>
                    <a:pt x="2833530" y="2899363"/>
                    <a:pt x="2978314" y="2901903"/>
                  </a:cubicBezTo>
                  <a:cubicBezTo>
                    <a:pt x="3040834" y="2903173"/>
                    <a:pt x="3103354" y="2904443"/>
                    <a:pt x="3162583" y="2904443"/>
                  </a:cubicBezTo>
                  <a:cubicBezTo>
                    <a:pt x="3271171" y="2906983"/>
                    <a:pt x="3376468" y="2903173"/>
                    <a:pt x="3485055" y="2906983"/>
                  </a:cubicBezTo>
                  <a:cubicBezTo>
                    <a:pt x="3573899" y="2909523"/>
                    <a:pt x="3662744" y="2909523"/>
                    <a:pt x="3751588" y="2912063"/>
                  </a:cubicBezTo>
                  <a:cubicBezTo>
                    <a:pt x="3883209" y="2915873"/>
                    <a:pt x="4014831" y="2918413"/>
                    <a:pt x="4146452" y="2919683"/>
                  </a:cubicBezTo>
                  <a:cubicBezTo>
                    <a:pt x="4195810" y="2919683"/>
                    <a:pt x="4217812" y="2918413"/>
                    <a:pt x="4238132" y="291841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 rot="9595028">
            <a:off x="404698" y="1891064"/>
            <a:ext cx="790345" cy="1453813"/>
          </a:xfrm>
          <a:custGeom>
            <a:avLst/>
            <a:gdLst/>
            <a:ahLst/>
            <a:cxnLst/>
            <a:rect l="l" t="t" r="r" b="b"/>
            <a:pathLst>
              <a:path w="790345" h="1453813">
                <a:moveTo>
                  <a:pt x="0" y="0"/>
                </a:moveTo>
                <a:lnTo>
                  <a:pt x="790345" y="0"/>
                </a:lnTo>
                <a:lnTo>
                  <a:pt x="790345" y="1453813"/>
                </a:lnTo>
                <a:lnTo>
                  <a:pt x="0" y="1453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2292" y="1259627"/>
            <a:ext cx="4198910" cy="71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5333">
                <a:solidFill>
                  <a:srgbClr val="000000"/>
                </a:solidFill>
                <a:latin typeface="Hangyaboly"/>
              </a:rPr>
              <a:t>Data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2944" y="2904414"/>
            <a:ext cx="3302927" cy="304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Mention the total number of records and features in the dataset.</a:t>
            </a:r>
          </a:p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Display the first few rows of the dataset to give a glimpse of the data.</a:t>
            </a:r>
          </a:p>
          <a:p>
            <a:pPr marL="431797" lvl="1" indent="-215899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Highlight any missing values and duplicate rows, along with their treatment</a:t>
            </a: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02562" y="4083714"/>
            <a:ext cx="4001049" cy="249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Show a histogram of the salary distribution to understand its spread.</a:t>
            </a:r>
          </a:p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Describe any insights regarding salary distribution (e.g., skewness, outliers).</a:t>
            </a:r>
          </a:p>
          <a:p>
            <a:pPr marL="431766" lvl="1" indent="-215883" algn="l">
              <a:lnSpc>
                <a:spcPts val="2199"/>
              </a:lnSpc>
              <a:buFont typeface="Arial"/>
              <a:buChar char="•"/>
            </a:pPr>
            <a:r>
              <a:rPr lang="en-US" sz="1999" spc="39">
                <a:solidFill>
                  <a:srgbClr val="000000"/>
                </a:solidFill>
                <a:latin typeface="KG Primary Penmanship"/>
              </a:rPr>
              <a:t>Show scatter plots, box plots, and bar plots depicting salary variations with age, gender, and performance ratings.</a:t>
            </a: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  <a:p>
            <a:pPr algn="l">
              <a:lnSpc>
                <a:spcPts val="2199"/>
              </a:lnSpc>
            </a:pPr>
            <a:endParaRPr lang="en-US" sz="1999" spc="39">
              <a:solidFill>
                <a:srgbClr val="000000"/>
              </a:solidFill>
              <a:latin typeface="KG Primary Penmanship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09507" y="2376078"/>
            <a:ext cx="4198910" cy="13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5333">
                <a:solidFill>
                  <a:srgbClr val="000000"/>
                </a:solidFill>
                <a:latin typeface="Hangyaboly"/>
              </a:rPr>
              <a:t>Data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99" b="-442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85329" y="2717993"/>
            <a:ext cx="1094642" cy="1879214"/>
          </a:xfrm>
          <a:custGeom>
            <a:avLst/>
            <a:gdLst/>
            <a:ahLst/>
            <a:cxnLst/>
            <a:rect l="l" t="t" r="r" b="b"/>
            <a:pathLst>
              <a:path w="1094642" h="1879214">
                <a:moveTo>
                  <a:pt x="0" y="0"/>
                </a:moveTo>
                <a:lnTo>
                  <a:pt x="1094642" y="0"/>
                </a:lnTo>
                <a:lnTo>
                  <a:pt x="1094642" y="1879214"/>
                </a:lnTo>
                <a:lnTo>
                  <a:pt x="0" y="187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33301" y="4898934"/>
            <a:ext cx="4311844" cy="2234319"/>
          </a:xfrm>
          <a:custGeom>
            <a:avLst/>
            <a:gdLst/>
            <a:ahLst/>
            <a:cxnLst/>
            <a:rect l="l" t="t" r="r" b="b"/>
            <a:pathLst>
              <a:path w="4311844" h="2234319">
                <a:moveTo>
                  <a:pt x="4311844" y="0"/>
                </a:moveTo>
                <a:lnTo>
                  <a:pt x="0" y="0"/>
                </a:lnTo>
                <a:lnTo>
                  <a:pt x="0" y="2234320"/>
                </a:lnTo>
                <a:lnTo>
                  <a:pt x="4311844" y="2234320"/>
                </a:lnTo>
                <a:lnTo>
                  <a:pt x="431184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132799">
            <a:off x="-9300" y="3146186"/>
            <a:ext cx="1076643" cy="1484094"/>
          </a:xfrm>
          <a:custGeom>
            <a:avLst/>
            <a:gdLst/>
            <a:ahLst/>
            <a:cxnLst/>
            <a:rect l="l" t="t" r="r" b="b"/>
            <a:pathLst>
              <a:path w="1076643" h="1484094">
                <a:moveTo>
                  <a:pt x="0" y="0"/>
                </a:moveTo>
                <a:lnTo>
                  <a:pt x="1076643" y="0"/>
                </a:lnTo>
                <a:lnTo>
                  <a:pt x="1076643" y="1484094"/>
                </a:lnTo>
                <a:lnTo>
                  <a:pt x="0" y="148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12128" y="2177253"/>
            <a:ext cx="3189842" cy="4484730"/>
            <a:chOff x="0" y="0"/>
            <a:chExt cx="3518208" cy="2997381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3495348" cy="2969441"/>
            </a:xfrm>
            <a:custGeom>
              <a:avLst/>
              <a:gdLst/>
              <a:ahLst/>
              <a:cxnLst/>
              <a:rect l="l" t="t" r="r" b="b"/>
              <a:pathLst>
                <a:path w="3495348" h="2969441">
                  <a:moveTo>
                    <a:pt x="3495348" y="2969441"/>
                  </a:moveTo>
                  <a:lnTo>
                    <a:pt x="0" y="2961821"/>
                  </a:lnTo>
                  <a:lnTo>
                    <a:pt x="0" y="1043107"/>
                  </a:lnTo>
                  <a:lnTo>
                    <a:pt x="17780" y="19050"/>
                  </a:lnTo>
                  <a:lnTo>
                    <a:pt x="1740902" y="0"/>
                  </a:lnTo>
                  <a:lnTo>
                    <a:pt x="3476298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3524558" cy="2996111"/>
            </a:xfrm>
            <a:custGeom>
              <a:avLst/>
              <a:gdLst/>
              <a:ahLst/>
              <a:cxnLst/>
              <a:rect l="l" t="t" r="r" b="b"/>
              <a:pathLst>
                <a:path w="3524558" h="2996111">
                  <a:moveTo>
                    <a:pt x="3490268" y="21590"/>
                  </a:moveTo>
                  <a:cubicBezTo>
                    <a:pt x="3491538" y="34290"/>
                    <a:pt x="3491538" y="44450"/>
                    <a:pt x="3492808" y="54610"/>
                  </a:cubicBezTo>
                  <a:cubicBezTo>
                    <a:pt x="3495348" y="108750"/>
                    <a:pt x="3496618" y="173060"/>
                    <a:pt x="3499158" y="235073"/>
                  </a:cubicBezTo>
                  <a:cubicBezTo>
                    <a:pt x="3499158" y="324647"/>
                    <a:pt x="3511858" y="2090870"/>
                    <a:pt x="3518208" y="2180445"/>
                  </a:cubicBezTo>
                  <a:cubicBezTo>
                    <a:pt x="3524558" y="2315955"/>
                    <a:pt x="3520748" y="2453761"/>
                    <a:pt x="3520748" y="2589271"/>
                  </a:cubicBezTo>
                  <a:cubicBezTo>
                    <a:pt x="3520748" y="2708704"/>
                    <a:pt x="3522018" y="2818949"/>
                    <a:pt x="3523288" y="2935150"/>
                  </a:cubicBezTo>
                  <a:cubicBezTo>
                    <a:pt x="3523288" y="2956741"/>
                    <a:pt x="3523288" y="2970711"/>
                    <a:pt x="3523288" y="2994841"/>
                  </a:cubicBezTo>
                  <a:cubicBezTo>
                    <a:pt x="3500428" y="2994841"/>
                    <a:pt x="3480108" y="2996111"/>
                    <a:pt x="3453917" y="2994841"/>
                  </a:cubicBezTo>
                  <a:cubicBezTo>
                    <a:pt x="3278061" y="2989761"/>
                    <a:pt x="3099499" y="2996111"/>
                    <a:pt x="2923642" y="2991031"/>
                  </a:cubicBezTo>
                  <a:cubicBezTo>
                    <a:pt x="2818128" y="2987221"/>
                    <a:pt x="2715319" y="2989761"/>
                    <a:pt x="2609806" y="2987221"/>
                  </a:cubicBezTo>
                  <a:cubicBezTo>
                    <a:pt x="2561107" y="2985950"/>
                    <a:pt x="2512408" y="2984681"/>
                    <a:pt x="2463709" y="2983411"/>
                  </a:cubicBezTo>
                  <a:cubicBezTo>
                    <a:pt x="2433949" y="2983411"/>
                    <a:pt x="2406894" y="2984681"/>
                    <a:pt x="2377134" y="2984681"/>
                  </a:cubicBezTo>
                  <a:cubicBezTo>
                    <a:pt x="2301380" y="2983411"/>
                    <a:pt x="2093057" y="2984681"/>
                    <a:pt x="2017304" y="2983411"/>
                  </a:cubicBezTo>
                  <a:cubicBezTo>
                    <a:pt x="1963194" y="2982141"/>
                    <a:pt x="881000" y="2991031"/>
                    <a:pt x="826890" y="2989761"/>
                  </a:cubicBezTo>
                  <a:cubicBezTo>
                    <a:pt x="813363" y="2989761"/>
                    <a:pt x="797130" y="2991031"/>
                    <a:pt x="783602" y="2991031"/>
                  </a:cubicBezTo>
                  <a:cubicBezTo>
                    <a:pt x="751137" y="2991031"/>
                    <a:pt x="721376" y="2992300"/>
                    <a:pt x="688910" y="2992300"/>
                  </a:cubicBezTo>
                  <a:cubicBezTo>
                    <a:pt x="607746" y="2992300"/>
                    <a:pt x="529287" y="2991031"/>
                    <a:pt x="448122" y="2989761"/>
                  </a:cubicBezTo>
                  <a:cubicBezTo>
                    <a:pt x="399423" y="2988491"/>
                    <a:pt x="350725" y="2987221"/>
                    <a:pt x="304731" y="2985950"/>
                  </a:cubicBezTo>
                  <a:cubicBezTo>
                    <a:pt x="218156" y="2984681"/>
                    <a:pt x="131580" y="2983411"/>
                    <a:pt x="48260" y="2983411"/>
                  </a:cubicBezTo>
                  <a:cubicBezTo>
                    <a:pt x="38100" y="2983411"/>
                    <a:pt x="29210" y="2983411"/>
                    <a:pt x="19050" y="2982141"/>
                  </a:cubicBezTo>
                  <a:cubicBezTo>
                    <a:pt x="10160" y="2980871"/>
                    <a:pt x="5080" y="2974521"/>
                    <a:pt x="7620" y="2965631"/>
                  </a:cubicBezTo>
                  <a:cubicBezTo>
                    <a:pt x="16510" y="2933788"/>
                    <a:pt x="12700" y="2876369"/>
                    <a:pt x="11430" y="2816652"/>
                  </a:cubicBezTo>
                  <a:cubicBezTo>
                    <a:pt x="10160" y="2694923"/>
                    <a:pt x="6350" y="2575491"/>
                    <a:pt x="7620" y="2453761"/>
                  </a:cubicBezTo>
                  <a:cubicBezTo>
                    <a:pt x="5080" y="2302174"/>
                    <a:pt x="0" y="425705"/>
                    <a:pt x="7620" y="271821"/>
                  </a:cubicBezTo>
                  <a:cubicBezTo>
                    <a:pt x="8890" y="241963"/>
                    <a:pt x="7620" y="209808"/>
                    <a:pt x="8890" y="179950"/>
                  </a:cubicBezTo>
                  <a:cubicBezTo>
                    <a:pt x="10160" y="131718"/>
                    <a:pt x="12700" y="7889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3943" y="30480"/>
                    <a:pt x="107231" y="29210"/>
                  </a:cubicBezTo>
                  <a:cubicBezTo>
                    <a:pt x="180279" y="25400"/>
                    <a:pt x="253327" y="22860"/>
                    <a:pt x="329081" y="20320"/>
                  </a:cubicBezTo>
                  <a:cubicBezTo>
                    <a:pt x="380485" y="17780"/>
                    <a:pt x="431889" y="16510"/>
                    <a:pt x="480588" y="13970"/>
                  </a:cubicBezTo>
                  <a:cubicBezTo>
                    <a:pt x="529287" y="11430"/>
                    <a:pt x="580691" y="8890"/>
                    <a:pt x="629390" y="8890"/>
                  </a:cubicBezTo>
                  <a:cubicBezTo>
                    <a:pt x="683499" y="7620"/>
                    <a:pt x="737609" y="10160"/>
                    <a:pt x="791719" y="8890"/>
                  </a:cubicBezTo>
                  <a:cubicBezTo>
                    <a:pt x="859356" y="8890"/>
                    <a:pt x="2084941" y="6350"/>
                    <a:pt x="2152578" y="5080"/>
                  </a:cubicBezTo>
                  <a:cubicBezTo>
                    <a:pt x="2217510" y="3810"/>
                    <a:pt x="2282442" y="2540"/>
                    <a:pt x="2350079" y="2540"/>
                  </a:cubicBezTo>
                  <a:cubicBezTo>
                    <a:pt x="2461004" y="1270"/>
                    <a:pt x="2569223" y="0"/>
                    <a:pt x="2680148" y="0"/>
                  </a:cubicBezTo>
                  <a:cubicBezTo>
                    <a:pt x="2726142" y="0"/>
                    <a:pt x="2774840" y="2540"/>
                    <a:pt x="2820833" y="2540"/>
                  </a:cubicBezTo>
                  <a:cubicBezTo>
                    <a:pt x="2947991" y="3810"/>
                    <a:pt x="3077855" y="5080"/>
                    <a:pt x="3205012" y="7620"/>
                  </a:cubicBezTo>
                  <a:cubicBezTo>
                    <a:pt x="3272650" y="8890"/>
                    <a:pt x="3340287" y="12700"/>
                    <a:pt x="3407924" y="16510"/>
                  </a:cubicBezTo>
                  <a:cubicBezTo>
                    <a:pt x="3424157" y="16510"/>
                    <a:pt x="3440390" y="16510"/>
                    <a:pt x="3453917" y="16510"/>
                  </a:cubicBezTo>
                  <a:cubicBezTo>
                    <a:pt x="3471218" y="17780"/>
                    <a:pt x="3480108" y="20320"/>
                    <a:pt x="3490268" y="21590"/>
                  </a:cubicBezTo>
                  <a:close/>
                  <a:moveTo>
                    <a:pt x="3500428" y="2978331"/>
                  </a:moveTo>
                  <a:cubicBezTo>
                    <a:pt x="3501698" y="2961821"/>
                    <a:pt x="3502968" y="2949121"/>
                    <a:pt x="3502968" y="2936421"/>
                  </a:cubicBezTo>
                  <a:cubicBezTo>
                    <a:pt x="3501698" y="2807465"/>
                    <a:pt x="3500428" y="2685736"/>
                    <a:pt x="3500428" y="2554820"/>
                  </a:cubicBezTo>
                  <a:cubicBezTo>
                    <a:pt x="3500428" y="2495104"/>
                    <a:pt x="3502968" y="2435387"/>
                    <a:pt x="3501698" y="2375671"/>
                  </a:cubicBezTo>
                  <a:cubicBezTo>
                    <a:pt x="3501698" y="2320548"/>
                    <a:pt x="3500428" y="2263129"/>
                    <a:pt x="3499158" y="2208006"/>
                  </a:cubicBezTo>
                  <a:cubicBezTo>
                    <a:pt x="3494078" y="2123025"/>
                    <a:pt x="3482648" y="363692"/>
                    <a:pt x="3482648" y="278712"/>
                  </a:cubicBezTo>
                  <a:cubicBezTo>
                    <a:pt x="3480108" y="207511"/>
                    <a:pt x="3477568" y="134014"/>
                    <a:pt x="3475028" y="63500"/>
                  </a:cubicBezTo>
                  <a:cubicBezTo>
                    <a:pt x="3473758" y="44450"/>
                    <a:pt x="3472488" y="43180"/>
                    <a:pt x="3445801" y="41910"/>
                  </a:cubicBezTo>
                  <a:cubicBezTo>
                    <a:pt x="3437684" y="41910"/>
                    <a:pt x="3432273" y="41910"/>
                    <a:pt x="3424157" y="40640"/>
                  </a:cubicBezTo>
                  <a:cubicBezTo>
                    <a:pt x="3356520" y="36830"/>
                    <a:pt x="3286177" y="31750"/>
                    <a:pt x="3218540" y="30480"/>
                  </a:cubicBezTo>
                  <a:cubicBezTo>
                    <a:pt x="3053505" y="26670"/>
                    <a:pt x="2885765" y="25400"/>
                    <a:pt x="2720731" y="22860"/>
                  </a:cubicBezTo>
                  <a:cubicBezTo>
                    <a:pt x="2696381" y="22860"/>
                    <a:pt x="2669326" y="22860"/>
                    <a:pt x="2644977" y="22860"/>
                  </a:cubicBezTo>
                  <a:cubicBezTo>
                    <a:pt x="2604395" y="22860"/>
                    <a:pt x="2563812" y="22860"/>
                    <a:pt x="2525936" y="22860"/>
                  </a:cubicBezTo>
                  <a:cubicBezTo>
                    <a:pt x="2439360" y="22860"/>
                    <a:pt x="2352784" y="22860"/>
                    <a:pt x="2268914" y="24130"/>
                  </a:cubicBezTo>
                  <a:cubicBezTo>
                    <a:pt x="2195866" y="25400"/>
                    <a:pt x="964870" y="29210"/>
                    <a:pt x="891822" y="29210"/>
                  </a:cubicBezTo>
                  <a:cubicBezTo>
                    <a:pt x="772781" y="29210"/>
                    <a:pt x="653739" y="26670"/>
                    <a:pt x="534698" y="33020"/>
                  </a:cubicBezTo>
                  <a:cubicBezTo>
                    <a:pt x="472472" y="36830"/>
                    <a:pt x="412951" y="36830"/>
                    <a:pt x="353430" y="38100"/>
                  </a:cubicBezTo>
                  <a:cubicBezTo>
                    <a:pt x="250622" y="41910"/>
                    <a:pt x="147813" y="45720"/>
                    <a:pt x="49530" y="50800"/>
                  </a:cubicBezTo>
                  <a:cubicBezTo>
                    <a:pt x="36830" y="50800"/>
                    <a:pt x="34290" y="53340"/>
                    <a:pt x="33020" y="72001"/>
                  </a:cubicBezTo>
                  <a:cubicBezTo>
                    <a:pt x="31750" y="113343"/>
                    <a:pt x="31750" y="154685"/>
                    <a:pt x="30480" y="196028"/>
                  </a:cubicBezTo>
                  <a:cubicBezTo>
                    <a:pt x="29210" y="264931"/>
                    <a:pt x="26670" y="331537"/>
                    <a:pt x="25400" y="400441"/>
                  </a:cubicBezTo>
                  <a:cubicBezTo>
                    <a:pt x="20320" y="473938"/>
                    <a:pt x="26670" y="2270019"/>
                    <a:pt x="29210" y="2343516"/>
                  </a:cubicBezTo>
                  <a:cubicBezTo>
                    <a:pt x="29210" y="2421606"/>
                    <a:pt x="29210" y="2501994"/>
                    <a:pt x="30480" y="2580084"/>
                  </a:cubicBezTo>
                  <a:cubicBezTo>
                    <a:pt x="30480" y="2637504"/>
                    <a:pt x="33020" y="2694923"/>
                    <a:pt x="33020" y="2752343"/>
                  </a:cubicBezTo>
                  <a:cubicBezTo>
                    <a:pt x="33020" y="2814356"/>
                    <a:pt x="33020" y="2876369"/>
                    <a:pt x="31750" y="2936421"/>
                  </a:cubicBezTo>
                  <a:cubicBezTo>
                    <a:pt x="31750" y="2940231"/>
                    <a:pt x="31750" y="2942771"/>
                    <a:pt x="31750" y="2946581"/>
                  </a:cubicBezTo>
                  <a:cubicBezTo>
                    <a:pt x="31750" y="2956741"/>
                    <a:pt x="35560" y="2960551"/>
                    <a:pt x="44450" y="2960551"/>
                  </a:cubicBezTo>
                  <a:cubicBezTo>
                    <a:pt x="69354" y="2960551"/>
                    <a:pt x="107231" y="2961821"/>
                    <a:pt x="142402" y="2961821"/>
                  </a:cubicBezTo>
                  <a:cubicBezTo>
                    <a:pt x="193806" y="2961821"/>
                    <a:pt x="247916" y="2959281"/>
                    <a:pt x="299320" y="2961821"/>
                  </a:cubicBezTo>
                  <a:cubicBezTo>
                    <a:pt x="383191" y="2965631"/>
                    <a:pt x="467061" y="2968171"/>
                    <a:pt x="550931" y="2966901"/>
                  </a:cubicBezTo>
                  <a:cubicBezTo>
                    <a:pt x="605040" y="2965631"/>
                    <a:pt x="656445" y="2968171"/>
                    <a:pt x="710554" y="2968171"/>
                  </a:cubicBezTo>
                  <a:cubicBezTo>
                    <a:pt x="789013" y="2968171"/>
                    <a:pt x="867472" y="2966901"/>
                    <a:pt x="945932" y="2968171"/>
                  </a:cubicBezTo>
                  <a:cubicBezTo>
                    <a:pt x="1062268" y="2969441"/>
                    <a:pt x="2339257" y="2959281"/>
                    <a:pt x="2458298" y="2961821"/>
                  </a:cubicBezTo>
                  <a:cubicBezTo>
                    <a:pt x="2509703" y="2963091"/>
                    <a:pt x="2561107" y="2964361"/>
                    <a:pt x="2609806" y="2964361"/>
                  </a:cubicBezTo>
                  <a:cubicBezTo>
                    <a:pt x="2699087" y="2966901"/>
                    <a:pt x="2785662" y="2963091"/>
                    <a:pt x="2874943" y="2966901"/>
                  </a:cubicBezTo>
                  <a:cubicBezTo>
                    <a:pt x="2947991" y="2969441"/>
                    <a:pt x="3021039" y="2969441"/>
                    <a:pt x="3094088" y="2971981"/>
                  </a:cubicBezTo>
                  <a:cubicBezTo>
                    <a:pt x="3202307" y="2975791"/>
                    <a:pt x="3310526" y="2978331"/>
                    <a:pt x="3418746" y="2979601"/>
                  </a:cubicBezTo>
                  <a:cubicBezTo>
                    <a:pt x="3459328" y="2979601"/>
                    <a:pt x="3480108" y="2978331"/>
                    <a:pt x="3500428" y="297833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7960" y="1893570"/>
            <a:ext cx="3288017" cy="2536772"/>
            <a:chOff x="0" y="0"/>
            <a:chExt cx="3504413" cy="2703726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3481553" cy="2675786"/>
            </a:xfrm>
            <a:custGeom>
              <a:avLst/>
              <a:gdLst/>
              <a:ahLst/>
              <a:cxnLst/>
              <a:rect l="l" t="t" r="r" b="b"/>
              <a:pathLst>
                <a:path w="3481553" h="2675786">
                  <a:moveTo>
                    <a:pt x="3481553" y="2675786"/>
                  </a:moveTo>
                  <a:lnTo>
                    <a:pt x="0" y="2668166"/>
                  </a:lnTo>
                  <a:lnTo>
                    <a:pt x="0" y="941259"/>
                  </a:lnTo>
                  <a:lnTo>
                    <a:pt x="17780" y="19050"/>
                  </a:lnTo>
                  <a:lnTo>
                    <a:pt x="1734022" y="0"/>
                  </a:lnTo>
                  <a:lnTo>
                    <a:pt x="3462503" y="5080"/>
                  </a:lnTo>
                  <a:close/>
                </a:path>
              </a:pathLst>
            </a:custGeom>
            <a:solidFill>
              <a:srgbClr val="FFF5D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3510763" cy="2702456"/>
            </a:xfrm>
            <a:custGeom>
              <a:avLst/>
              <a:gdLst/>
              <a:ahLst/>
              <a:cxnLst/>
              <a:rect l="l" t="t" r="r" b="b"/>
              <a:pathLst>
                <a:path w="3510763" h="2702456">
                  <a:moveTo>
                    <a:pt x="3476473" y="21590"/>
                  </a:moveTo>
                  <a:cubicBezTo>
                    <a:pt x="3477743" y="34290"/>
                    <a:pt x="3477743" y="44450"/>
                    <a:pt x="3479013" y="54610"/>
                  </a:cubicBezTo>
                  <a:cubicBezTo>
                    <a:pt x="3481553" y="104206"/>
                    <a:pt x="3482823" y="161935"/>
                    <a:pt x="3485363" y="217602"/>
                  </a:cubicBezTo>
                  <a:cubicBezTo>
                    <a:pt x="3485363" y="298010"/>
                    <a:pt x="3498063" y="1883494"/>
                    <a:pt x="3504413" y="1963902"/>
                  </a:cubicBezTo>
                  <a:cubicBezTo>
                    <a:pt x="3510763" y="2085545"/>
                    <a:pt x="3506953" y="2209250"/>
                    <a:pt x="3506953" y="2330893"/>
                  </a:cubicBezTo>
                  <a:cubicBezTo>
                    <a:pt x="3506953" y="2438104"/>
                    <a:pt x="3508223" y="2537067"/>
                    <a:pt x="3509493" y="2641496"/>
                  </a:cubicBezTo>
                  <a:cubicBezTo>
                    <a:pt x="3509493" y="2663086"/>
                    <a:pt x="3509493" y="2677056"/>
                    <a:pt x="3509493" y="2701186"/>
                  </a:cubicBezTo>
                  <a:cubicBezTo>
                    <a:pt x="3486633" y="2701186"/>
                    <a:pt x="3466313" y="2702456"/>
                    <a:pt x="3440167" y="2701186"/>
                  </a:cubicBezTo>
                  <a:cubicBezTo>
                    <a:pt x="3265021" y="2696106"/>
                    <a:pt x="3087181" y="2702456"/>
                    <a:pt x="2912036" y="2697376"/>
                  </a:cubicBezTo>
                  <a:cubicBezTo>
                    <a:pt x="2806948" y="2693566"/>
                    <a:pt x="2704556" y="2696106"/>
                    <a:pt x="2599468" y="2693566"/>
                  </a:cubicBezTo>
                  <a:cubicBezTo>
                    <a:pt x="2550967" y="2692296"/>
                    <a:pt x="2502465" y="2691026"/>
                    <a:pt x="2453963" y="2689756"/>
                  </a:cubicBezTo>
                  <a:cubicBezTo>
                    <a:pt x="2424323" y="2689756"/>
                    <a:pt x="2397378" y="2691026"/>
                    <a:pt x="2367737" y="2691026"/>
                  </a:cubicBezTo>
                  <a:cubicBezTo>
                    <a:pt x="2292290" y="2689756"/>
                    <a:pt x="2084810" y="2691026"/>
                    <a:pt x="2009363" y="2689756"/>
                  </a:cubicBezTo>
                  <a:cubicBezTo>
                    <a:pt x="1955472" y="2688486"/>
                    <a:pt x="877654" y="2697376"/>
                    <a:pt x="823763" y="2696106"/>
                  </a:cubicBezTo>
                  <a:cubicBezTo>
                    <a:pt x="810290" y="2696106"/>
                    <a:pt x="794123" y="2697376"/>
                    <a:pt x="780650" y="2697376"/>
                  </a:cubicBezTo>
                  <a:cubicBezTo>
                    <a:pt x="748316" y="2697376"/>
                    <a:pt x="718676" y="2698646"/>
                    <a:pt x="686341" y="2698646"/>
                  </a:cubicBezTo>
                  <a:cubicBezTo>
                    <a:pt x="605505" y="2698646"/>
                    <a:pt x="527363" y="2697376"/>
                    <a:pt x="446527" y="2696106"/>
                  </a:cubicBezTo>
                  <a:cubicBezTo>
                    <a:pt x="398025" y="2694836"/>
                    <a:pt x="349523" y="2693566"/>
                    <a:pt x="303716" y="2692296"/>
                  </a:cubicBezTo>
                  <a:cubicBezTo>
                    <a:pt x="217490" y="2691026"/>
                    <a:pt x="131265" y="2689756"/>
                    <a:pt x="48260" y="2689756"/>
                  </a:cubicBezTo>
                  <a:cubicBezTo>
                    <a:pt x="38100" y="2689756"/>
                    <a:pt x="29210" y="2689756"/>
                    <a:pt x="19050" y="2688486"/>
                  </a:cubicBezTo>
                  <a:cubicBezTo>
                    <a:pt x="10160" y="2687216"/>
                    <a:pt x="5080" y="2680866"/>
                    <a:pt x="7620" y="2671976"/>
                  </a:cubicBezTo>
                  <a:cubicBezTo>
                    <a:pt x="16510" y="2640155"/>
                    <a:pt x="12700" y="2588611"/>
                    <a:pt x="11430" y="2535006"/>
                  </a:cubicBezTo>
                  <a:cubicBezTo>
                    <a:pt x="10160" y="2425733"/>
                    <a:pt x="6350" y="2318522"/>
                    <a:pt x="7620" y="2209250"/>
                  </a:cubicBezTo>
                  <a:cubicBezTo>
                    <a:pt x="5080" y="2073174"/>
                    <a:pt x="0" y="388727"/>
                    <a:pt x="7620" y="250590"/>
                  </a:cubicBezTo>
                  <a:cubicBezTo>
                    <a:pt x="8890" y="223787"/>
                    <a:pt x="7620" y="194923"/>
                    <a:pt x="8890" y="168120"/>
                  </a:cubicBezTo>
                  <a:cubicBezTo>
                    <a:pt x="10160" y="124824"/>
                    <a:pt x="12700" y="7740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3901" y="30480"/>
                    <a:pt x="107014" y="29210"/>
                  </a:cubicBezTo>
                  <a:cubicBezTo>
                    <a:pt x="179767" y="25400"/>
                    <a:pt x="252519" y="22860"/>
                    <a:pt x="327967" y="20320"/>
                  </a:cubicBezTo>
                  <a:cubicBezTo>
                    <a:pt x="379163" y="17780"/>
                    <a:pt x="430359" y="16510"/>
                    <a:pt x="478861" y="13970"/>
                  </a:cubicBezTo>
                  <a:cubicBezTo>
                    <a:pt x="527363" y="11430"/>
                    <a:pt x="578559" y="8890"/>
                    <a:pt x="627061" y="8890"/>
                  </a:cubicBezTo>
                  <a:cubicBezTo>
                    <a:pt x="680952" y="7620"/>
                    <a:pt x="734843" y="10160"/>
                    <a:pt x="788734" y="8890"/>
                  </a:cubicBezTo>
                  <a:cubicBezTo>
                    <a:pt x="856098" y="8890"/>
                    <a:pt x="2076727" y="6350"/>
                    <a:pt x="2144090" y="5080"/>
                  </a:cubicBezTo>
                  <a:cubicBezTo>
                    <a:pt x="2208759" y="3810"/>
                    <a:pt x="2273428" y="2540"/>
                    <a:pt x="2340792" y="2540"/>
                  </a:cubicBezTo>
                  <a:cubicBezTo>
                    <a:pt x="2451269" y="1270"/>
                    <a:pt x="2559050" y="0"/>
                    <a:pt x="2669527" y="0"/>
                  </a:cubicBezTo>
                  <a:cubicBezTo>
                    <a:pt x="2715334" y="0"/>
                    <a:pt x="2763836" y="2540"/>
                    <a:pt x="2809643" y="2540"/>
                  </a:cubicBezTo>
                  <a:cubicBezTo>
                    <a:pt x="2936287" y="3810"/>
                    <a:pt x="3065625" y="5080"/>
                    <a:pt x="3192268" y="7620"/>
                  </a:cubicBezTo>
                  <a:cubicBezTo>
                    <a:pt x="3259632" y="8890"/>
                    <a:pt x="3326996" y="12700"/>
                    <a:pt x="3394359" y="16510"/>
                  </a:cubicBezTo>
                  <a:cubicBezTo>
                    <a:pt x="3410526" y="16510"/>
                    <a:pt x="3426694" y="16510"/>
                    <a:pt x="3440167" y="16510"/>
                  </a:cubicBezTo>
                  <a:cubicBezTo>
                    <a:pt x="3457423" y="17780"/>
                    <a:pt x="3466313" y="20320"/>
                    <a:pt x="3476473" y="21590"/>
                  </a:cubicBezTo>
                  <a:close/>
                  <a:moveTo>
                    <a:pt x="3486633" y="2684676"/>
                  </a:moveTo>
                  <a:cubicBezTo>
                    <a:pt x="3487903" y="2668166"/>
                    <a:pt x="3489173" y="2655466"/>
                    <a:pt x="3489173" y="2642766"/>
                  </a:cubicBezTo>
                  <a:cubicBezTo>
                    <a:pt x="3487903" y="2526759"/>
                    <a:pt x="3486633" y="2417486"/>
                    <a:pt x="3486633" y="2299967"/>
                  </a:cubicBezTo>
                  <a:cubicBezTo>
                    <a:pt x="3486633" y="2246361"/>
                    <a:pt x="3489173" y="2192756"/>
                    <a:pt x="3487903" y="2139150"/>
                  </a:cubicBezTo>
                  <a:cubicBezTo>
                    <a:pt x="3487903" y="2089668"/>
                    <a:pt x="3486633" y="2038125"/>
                    <a:pt x="3485363" y="1988643"/>
                  </a:cubicBezTo>
                  <a:cubicBezTo>
                    <a:pt x="3480283" y="1912358"/>
                    <a:pt x="3468853" y="333060"/>
                    <a:pt x="3468853" y="256775"/>
                  </a:cubicBezTo>
                  <a:cubicBezTo>
                    <a:pt x="3466313" y="192861"/>
                    <a:pt x="3463773" y="126885"/>
                    <a:pt x="3461233" y="63500"/>
                  </a:cubicBezTo>
                  <a:cubicBezTo>
                    <a:pt x="3459963" y="44450"/>
                    <a:pt x="3458693" y="43180"/>
                    <a:pt x="3432083" y="41910"/>
                  </a:cubicBezTo>
                  <a:cubicBezTo>
                    <a:pt x="3423999" y="41910"/>
                    <a:pt x="3418610" y="41910"/>
                    <a:pt x="3410526" y="40640"/>
                  </a:cubicBezTo>
                  <a:cubicBezTo>
                    <a:pt x="3343163" y="36830"/>
                    <a:pt x="3273105" y="31750"/>
                    <a:pt x="3205741" y="30480"/>
                  </a:cubicBezTo>
                  <a:cubicBezTo>
                    <a:pt x="3041374" y="26670"/>
                    <a:pt x="2874312" y="25400"/>
                    <a:pt x="2709945" y="22860"/>
                  </a:cubicBezTo>
                  <a:cubicBezTo>
                    <a:pt x="2685694" y="22860"/>
                    <a:pt x="2658749" y="22860"/>
                    <a:pt x="2634498" y="22860"/>
                  </a:cubicBezTo>
                  <a:cubicBezTo>
                    <a:pt x="2594079" y="22860"/>
                    <a:pt x="2553661" y="22860"/>
                    <a:pt x="2515938" y="22860"/>
                  </a:cubicBezTo>
                  <a:cubicBezTo>
                    <a:pt x="2429712" y="22860"/>
                    <a:pt x="2343487" y="22860"/>
                    <a:pt x="2259956" y="24130"/>
                  </a:cubicBezTo>
                  <a:cubicBezTo>
                    <a:pt x="2187203" y="25400"/>
                    <a:pt x="961185" y="29210"/>
                    <a:pt x="888432" y="29210"/>
                  </a:cubicBezTo>
                  <a:cubicBezTo>
                    <a:pt x="769872" y="29210"/>
                    <a:pt x="651312" y="26670"/>
                    <a:pt x="532752" y="33020"/>
                  </a:cubicBezTo>
                  <a:cubicBezTo>
                    <a:pt x="470777" y="36830"/>
                    <a:pt x="411497" y="36830"/>
                    <a:pt x="352217" y="38100"/>
                  </a:cubicBezTo>
                  <a:cubicBezTo>
                    <a:pt x="249825" y="41910"/>
                    <a:pt x="147432" y="45720"/>
                    <a:pt x="49530" y="50800"/>
                  </a:cubicBezTo>
                  <a:cubicBezTo>
                    <a:pt x="36830" y="50800"/>
                    <a:pt x="34290" y="53340"/>
                    <a:pt x="33020" y="71218"/>
                  </a:cubicBezTo>
                  <a:cubicBezTo>
                    <a:pt x="31750" y="108330"/>
                    <a:pt x="31750" y="145441"/>
                    <a:pt x="30480" y="182553"/>
                  </a:cubicBezTo>
                  <a:cubicBezTo>
                    <a:pt x="29210" y="244405"/>
                    <a:pt x="26670" y="304196"/>
                    <a:pt x="25400" y="366048"/>
                  </a:cubicBezTo>
                  <a:cubicBezTo>
                    <a:pt x="20320" y="432024"/>
                    <a:pt x="26670" y="2044310"/>
                    <a:pt x="29210" y="2110286"/>
                  </a:cubicBezTo>
                  <a:cubicBezTo>
                    <a:pt x="29210" y="2180385"/>
                    <a:pt x="29210" y="2252546"/>
                    <a:pt x="30480" y="2322646"/>
                  </a:cubicBezTo>
                  <a:cubicBezTo>
                    <a:pt x="30480" y="2374190"/>
                    <a:pt x="33020" y="2425733"/>
                    <a:pt x="33020" y="2477277"/>
                  </a:cubicBezTo>
                  <a:cubicBezTo>
                    <a:pt x="33020" y="2532944"/>
                    <a:pt x="33020" y="2588611"/>
                    <a:pt x="31750" y="2642766"/>
                  </a:cubicBezTo>
                  <a:cubicBezTo>
                    <a:pt x="31750" y="2646576"/>
                    <a:pt x="31750" y="2649116"/>
                    <a:pt x="31750" y="2652926"/>
                  </a:cubicBezTo>
                  <a:cubicBezTo>
                    <a:pt x="31750" y="2663086"/>
                    <a:pt x="35560" y="2666896"/>
                    <a:pt x="44450" y="2666896"/>
                  </a:cubicBezTo>
                  <a:cubicBezTo>
                    <a:pt x="69290" y="2666896"/>
                    <a:pt x="107014" y="2668166"/>
                    <a:pt x="142043" y="2668166"/>
                  </a:cubicBezTo>
                  <a:cubicBezTo>
                    <a:pt x="193239" y="2668166"/>
                    <a:pt x="247130" y="2665626"/>
                    <a:pt x="298327" y="2668166"/>
                  </a:cubicBezTo>
                  <a:cubicBezTo>
                    <a:pt x="381857" y="2671976"/>
                    <a:pt x="465388" y="2674516"/>
                    <a:pt x="548919" y="2673246"/>
                  </a:cubicBezTo>
                  <a:cubicBezTo>
                    <a:pt x="602810" y="2671976"/>
                    <a:pt x="654007" y="2674516"/>
                    <a:pt x="707897" y="2674516"/>
                  </a:cubicBezTo>
                  <a:cubicBezTo>
                    <a:pt x="786039" y="2674516"/>
                    <a:pt x="864181" y="2673246"/>
                    <a:pt x="942323" y="2674516"/>
                  </a:cubicBezTo>
                  <a:cubicBezTo>
                    <a:pt x="1058188" y="2675786"/>
                    <a:pt x="2330014" y="2665626"/>
                    <a:pt x="2448574" y="2668166"/>
                  </a:cubicBezTo>
                  <a:cubicBezTo>
                    <a:pt x="2499770" y="2669436"/>
                    <a:pt x="2550967" y="2670706"/>
                    <a:pt x="2599468" y="2670706"/>
                  </a:cubicBezTo>
                  <a:cubicBezTo>
                    <a:pt x="2688389" y="2673246"/>
                    <a:pt x="2774614" y="2669436"/>
                    <a:pt x="2863534" y="2673246"/>
                  </a:cubicBezTo>
                  <a:cubicBezTo>
                    <a:pt x="2936287" y="2675786"/>
                    <a:pt x="3009039" y="2675786"/>
                    <a:pt x="3081792" y="2678326"/>
                  </a:cubicBezTo>
                  <a:cubicBezTo>
                    <a:pt x="3189574" y="2682136"/>
                    <a:pt x="3297356" y="2684676"/>
                    <a:pt x="3405138" y="2685946"/>
                  </a:cubicBezTo>
                  <a:cubicBezTo>
                    <a:pt x="3445556" y="2685946"/>
                    <a:pt x="3466313" y="2684676"/>
                    <a:pt x="3486633" y="268467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19292" y="906145"/>
            <a:ext cx="284500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DF9DE"/>
                </a:solidFill>
                <a:latin typeface="Hangyaboly"/>
              </a:rPr>
              <a:t>Model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9618" y="2536065"/>
            <a:ext cx="2498293" cy="410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1980"/>
              </a:lnSpc>
              <a:buFont typeface="Arial"/>
              <a:buChar char="•"/>
            </a:pPr>
            <a:r>
              <a:rPr lang="en-US" dirty="0">
                <a:latin typeface="KG Primary Penmanship" panose="020B0604020202020204" charset="0"/>
              </a:rPr>
              <a:t>Python script that evaluates multiple machine learning models for fraud detection in </a:t>
            </a:r>
            <a:r>
              <a:rPr lang="en-US" dirty="0" err="1">
                <a:latin typeface="KG Primary Penmanship" panose="020B0604020202020204" charset="0"/>
              </a:rPr>
              <a:t>Fastag</a:t>
            </a:r>
            <a:r>
              <a:rPr lang="en-US" dirty="0">
                <a:latin typeface="KG Primary Penmanship" panose="020B0604020202020204" charset="0"/>
              </a:rPr>
              <a:t> transactions and displays the results in a styled </a:t>
            </a:r>
            <a:r>
              <a:rPr lang="en-US" dirty="0" err="1">
                <a:latin typeface="KG Primary Penmanship" panose="020B0604020202020204" charset="0"/>
              </a:rPr>
              <a:t>DataFrame</a:t>
            </a:r>
            <a:r>
              <a:rPr lang="en-US" dirty="0">
                <a:latin typeface="KG Primary Penmanship" panose="020B0604020202020204" charset="0"/>
              </a:rPr>
              <a:t>.</a:t>
            </a:r>
          </a:p>
          <a:p>
            <a:pPr marL="388622" lvl="1" indent="-194311" algn="l">
              <a:lnSpc>
                <a:spcPts val="1980"/>
              </a:lnSpc>
              <a:buFont typeface="Arial"/>
              <a:buChar char="•"/>
            </a:pP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The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DataFrame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includes metrics such as accuracy, precision, recall, and F1 score for both the training and testing phases. The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styled_results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</a:t>
            </a:r>
            <a:r>
              <a:rPr lang="en-US" sz="1800" spc="36" dirty="0" err="1">
                <a:solidFill>
                  <a:srgbClr val="000000"/>
                </a:solidFill>
                <a:latin typeface="KG Primary Penmanship"/>
              </a:rPr>
              <a:t>DataFrame</a:t>
            </a:r>
            <a:r>
              <a:rPr lang="en-US" sz="1800" spc="36" dirty="0">
                <a:solidFill>
                  <a:srgbClr val="000000"/>
                </a:solidFill>
                <a:latin typeface="KG Primary Penmanship"/>
              </a:rPr>
              <a:t> is styled for better visualization.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871" y="2115690"/>
            <a:ext cx="2692194" cy="195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1870"/>
              </a:lnSpc>
              <a:buFont typeface="Arial"/>
              <a:buChar char="•"/>
            </a:pP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Introduce the machine learning models chosen for </a:t>
            </a:r>
            <a:r>
              <a:rPr lang="en-US" spc="34" dirty="0" err="1">
                <a:solidFill>
                  <a:srgbClr val="000000"/>
                </a:solidFill>
                <a:latin typeface="KG Primary Penmanship"/>
              </a:rPr>
              <a:t>fastag</a:t>
            </a: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 </a:t>
            </a:r>
            <a:r>
              <a:rPr lang="en-US" spc="34" dirty="0" err="1">
                <a:solidFill>
                  <a:srgbClr val="000000"/>
                </a:solidFill>
                <a:latin typeface="KG Primary Penmanship"/>
              </a:rPr>
              <a:t>Frud</a:t>
            </a:r>
            <a:r>
              <a:rPr lang="en-US" spc="34" dirty="0">
                <a:solidFill>
                  <a:srgbClr val="000000"/>
                </a:solidFill>
                <a:latin typeface="KG Primary Penmanship"/>
              </a:rPr>
              <a:t> Detection (Logistic Regression, Decision Tree, Random Forest, SVM) explain each model and its suitability for the problem.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45145" y="868045"/>
            <a:ext cx="3987505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DF9DE"/>
                </a:solidFill>
                <a:latin typeface="Hangyaboly"/>
              </a:rPr>
              <a:t>Model Training and Evaluation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20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299" b="-4429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367124" y="4700105"/>
            <a:ext cx="1666840" cy="1372870"/>
          </a:xfrm>
          <a:custGeom>
            <a:avLst/>
            <a:gdLst/>
            <a:ahLst/>
            <a:cxnLst/>
            <a:rect l="l" t="t" r="r" b="b"/>
            <a:pathLst>
              <a:path w="1666840" h="1372870">
                <a:moveTo>
                  <a:pt x="1666840" y="0"/>
                </a:moveTo>
                <a:lnTo>
                  <a:pt x="0" y="0"/>
                </a:lnTo>
                <a:lnTo>
                  <a:pt x="0" y="1372870"/>
                </a:lnTo>
                <a:lnTo>
                  <a:pt x="1666840" y="1372870"/>
                </a:lnTo>
                <a:lnTo>
                  <a:pt x="1666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2703">
            <a:off x="8546226" y="5615792"/>
            <a:ext cx="1112482" cy="1533496"/>
          </a:xfrm>
          <a:custGeom>
            <a:avLst/>
            <a:gdLst/>
            <a:ahLst/>
            <a:cxnLst/>
            <a:rect l="l" t="t" r="r" b="b"/>
            <a:pathLst>
              <a:path w="1112482" h="1533496">
                <a:moveTo>
                  <a:pt x="0" y="0"/>
                </a:moveTo>
                <a:lnTo>
                  <a:pt x="1112482" y="0"/>
                </a:lnTo>
                <a:lnTo>
                  <a:pt x="1112482" y="1533496"/>
                </a:lnTo>
                <a:lnTo>
                  <a:pt x="0" y="1533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368143" y="1614293"/>
            <a:ext cx="1044817" cy="1793677"/>
          </a:xfrm>
          <a:custGeom>
            <a:avLst/>
            <a:gdLst/>
            <a:ahLst/>
            <a:cxnLst/>
            <a:rect l="l" t="t" r="r" b="b"/>
            <a:pathLst>
              <a:path w="1044817" h="1793677">
                <a:moveTo>
                  <a:pt x="1044817" y="0"/>
                </a:moveTo>
                <a:lnTo>
                  <a:pt x="0" y="0"/>
                </a:lnTo>
                <a:lnTo>
                  <a:pt x="0" y="1793677"/>
                </a:lnTo>
                <a:lnTo>
                  <a:pt x="1044817" y="1793677"/>
                </a:lnTo>
                <a:lnTo>
                  <a:pt x="10448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66709">
            <a:off x="421880" y="4359569"/>
            <a:ext cx="1900908" cy="2825674"/>
          </a:xfrm>
          <a:custGeom>
            <a:avLst/>
            <a:gdLst/>
            <a:ahLst/>
            <a:cxnLst/>
            <a:rect l="l" t="t" r="r" b="b"/>
            <a:pathLst>
              <a:path w="1900908" h="2825674">
                <a:moveTo>
                  <a:pt x="0" y="0"/>
                </a:moveTo>
                <a:lnTo>
                  <a:pt x="1900908" y="0"/>
                </a:lnTo>
                <a:lnTo>
                  <a:pt x="1900908" y="2825674"/>
                </a:lnTo>
                <a:lnTo>
                  <a:pt x="0" y="2825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45790">
            <a:off x="7656495" y="212534"/>
            <a:ext cx="2058335" cy="1362244"/>
          </a:xfrm>
          <a:custGeom>
            <a:avLst/>
            <a:gdLst/>
            <a:ahLst/>
            <a:cxnLst/>
            <a:rect l="l" t="t" r="r" b="b"/>
            <a:pathLst>
              <a:path w="2058335" h="1362244">
                <a:moveTo>
                  <a:pt x="0" y="0"/>
                </a:moveTo>
                <a:lnTo>
                  <a:pt x="2058335" y="0"/>
                </a:lnTo>
                <a:lnTo>
                  <a:pt x="2058335" y="1362244"/>
                </a:lnTo>
                <a:lnTo>
                  <a:pt x="0" y="1362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8909" y="1522755"/>
            <a:ext cx="6117252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Hangyaboly"/>
              </a:rPr>
              <a:t>Model Performance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16F942-DD38-47B7-8A4A-3AAA18851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9983" y="2631604"/>
            <a:ext cx="7592485" cy="296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69686" y="-1642556"/>
            <a:ext cx="9450884" cy="11832093"/>
          </a:xfrm>
          <a:custGeom>
            <a:avLst/>
            <a:gdLst/>
            <a:ahLst/>
            <a:cxnLst/>
            <a:rect l="l" t="t" r="r" b="b"/>
            <a:pathLst>
              <a:path w="9450884" h="11832093">
                <a:moveTo>
                  <a:pt x="0" y="0"/>
                </a:moveTo>
                <a:lnTo>
                  <a:pt x="9450884" y="0"/>
                </a:lnTo>
                <a:lnTo>
                  <a:pt x="9450884" y="11832093"/>
                </a:lnTo>
                <a:lnTo>
                  <a:pt x="0" y="118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010822" y="2730902"/>
            <a:ext cx="11775243" cy="21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20"/>
              </a:lnSpc>
            </a:pPr>
            <a:r>
              <a:rPr lang="en-US" sz="17356" spc="-867">
                <a:solidFill>
                  <a:srgbClr val="4272B6"/>
                </a:solidFill>
                <a:latin typeface="Caveat Brush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6046769" y="6027456"/>
            <a:ext cx="507681" cy="556224"/>
          </a:xfrm>
          <a:custGeom>
            <a:avLst/>
            <a:gdLst/>
            <a:ahLst/>
            <a:cxnLst/>
            <a:rect l="l" t="t" r="r" b="b"/>
            <a:pathLst>
              <a:path w="507681" h="556224">
                <a:moveTo>
                  <a:pt x="0" y="0"/>
                </a:moveTo>
                <a:lnTo>
                  <a:pt x="507680" y="0"/>
                </a:lnTo>
                <a:lnTo>
                  <a:pt x="507680" y="556224"/>
                </a:lnTo>
                <a:lnTo>
                  <a:pt x="0" y="55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8146" y="1728006"/>
            <a:ext cx="475940" cy="398059"/>
          </a:xfrm>
          <a:custGeom>
            <a:avLst/>
            <a:gdLst/>
            <a:ahLst/>
            <a:cxnLst/>
            <a:rect l="l" t="t" r="r" b="b"/>
            <a:pathLst>
              <a:path w="475940" h="398059">
                <a:moveTo>
                  <a:pt x="0" y="0"/>
                </a:moveTo>
                <a:lnTo>
                  <a:pt x="475940" y="0"/>
                </a:lnTo>
                <a:lnTo>
                  <a:pt x="475940" y="398059"/>
                </a:lnTo>
                <a:lnTo>
                  <a:pt x="0" y="39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74449" y="2339775"/>
            <a:ext cx="507681" cy="556224"/>
          </a:xfrm>
          <a:custGeom>
            <a:avLst/>
            <a:gdLst/>
            <a:ahLst/>
            <a:cxnLst/>
            <a:rect l="l" t="t" r="r" b="b"/>
            <a:pathLst>
              <a:path w="507681" h="556224">
                <a:moveTo>
                  <a:pt x="0" y="0"/>
                </a:moveTo>
                <a:lnTo>
                  <a:pt x="507680" y="0"/>
                </a:lnTo>
                <a:lnTo>
                  <a:pt x="507680" y="556224"/>
                </a:lnTo>
                <a:lnTo>
                  <a:pt x="0" y="556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97603" y="4787036"/>
            <a:ext cx="475940" cy="398059"/>
          </a:xfrm>
          <a:custGeom>
            <a:avLst/>
            <a:gdLst/>
            <a:ahLst/>
            <a:cxnLst/>
            <a:rect l="l" t="t" r="r" b="b"/>
            <a:pathLst>
              <a:path w="475940" h="398059">
                <a:moveTo>
                  <a:pt x="0" y="0"/>
                </a:moveTo>
                <a:lnTo>
                  <a:pt x="475940" y="0"/>
                </a:lnTo>
                <a:lnTo>
                  <a:pt x="475940" y="398059"/>
                </a:lnTo>
                <a:lnTo>
                  <a:pt x="0" y="3980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18" y="-1077557"/>
            <a:ext cx="3382974" cy="3618154"/>
          </a:xfrm>
          <a:custGeom>
            <a:avLst/>
            <a:gdLst/>
            <a:ahLst/>
            <a:cxnLst/>
            <a:rect l="l" t="t" r="r" b="b"/>
            <a:pathLst>
              <a:path w="3382974" h="3618154">
                <a:moveTo>
                  <a:pt x="0" y="0"/>
                </a:moveTo>
                <a:lnTo>
                  <a:pt x="3382974" y="0"/>
                </a:lnTo>
                <a:lnTo>
                  <a:pt x="3382974" y="3618154"/>
                </a:lnTo>
                <a:lnTo>
                  <a:pt x="0" y="36181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36935" y="4986065"/>
            <a:ext cx="2275027" cy="2926080"/>
          </a:xfrm>
          <a:custGeom>
            <a:avLst/>
            <a:gdLst/>
            <a:ahLst/>
            <a:cxnLst/>
            <a:rect l="l" t="t" r="r" b="b"/>
            <a:pathLst>
              <a:path w="2275027" h="2926080">
                <a:moveTo>
                  <a:pt x="0" y="0"/>
                </a:moveTo>
                <a:lnTo>
                  <a:pt x="2275027" y="0"/>
                </a:lnTo>
                <a:lnTo>
                  <a:pt x="227502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60731" y="-1077557"/>
            <a:ext cx="2867558" cy="2926080"/>
          </a:xfrm>
          <a:custGeom>
            <a:avLst/>
            <a:gdLst/>
            <a:ahLst/>
            <a:cxnLst/>
            <a:rect l="l" t="t" r="r" b="b"/>
            <a:pathLst>
              <a:path w="2867558" h="2926080">
                <a:moveTo>
                  <a:pt x="0" y="0"/>
                </a:moveTo>
                <a:lnTo>
                  <a:pt x="2867558" y="0"/>
                </a:lnTo>
                <a:lnTo>
                  <a:pt x="286755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27897" y="5408237"/>
            <a:ext cx="3901440" cy="897331"/>
          </a:xfrm>
          <a:custGeom>
            <a:avLst/>
            <a:gdLst/>
            <a:ahLst/>
            <a:cxnLst/>
            <a:rect l="l" t="t" r="r" b="b"/>
            <a:pathLst>
              <a:path w="3901440" h="897331">
                <a:moveTo>
                  <a:pt x="0" y="0"/>
                </a:moveTo>
                <a:lnTo>
                  <a:pt x="3901440" y="0"/>
                </a:lnTo>
                <a:lnTo>
                  <a:pt x="3901440" y="897331"/>
                </a:lnTo>
                <a:lnTo>
                  <a:pt x="0" y="8973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274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Poppins Bold</vt:lpstr>
      <vt:lpstr>Poppins</vt:lpstr>
      <vt:lpstr>Arial</vt:lpstr>
      <vt:lpstr>Fredoka</vt:lpstr>
      <vt:lpstr>KG Primary Penmanship</vt:lpstr>
      <vt:lpstr>Hangyaboly</vt:lpstr>
      <vt:lpstr>Caveat Brush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MBIS4003 Software Development</dc:title>
  <dc:creator>FIAZ UL HASSAN</dc:creator>
  <cp:lastModifiedBy>FIAZ UL HASSAN</cp:lastModifiedBy>
  <cp:revision>8</cp:revision>
  <dcterms:created xsi:type="dcterms:W3CDTF">2006-08-16T00:00:00Z</dcterms:created>
  <dcterms:modified xsi:type="dcterms:W3CDTF">2024-06-26T16:05:19Z</dcterms:modified>
  <dc:identifier>DAGFQdS0vLk</dc:identifier>
</cp:coreProperties>
</file>